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963"/>
              <a:gd name="adj2" fmla="val 7826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FF0000"/>
                </a:solidFill>
              </a:rPr>
              <a:t>String, Set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shopName, Set&lt;String&gt; setOfAvailableFruits</a:t>
            </a:r>
            <a:r>
              <a:rPr lang="en-US" sz="1200" dirty="0" smtClean="0">
                <a:solidFill>
                  <a:srgbClr val="FF0000"/>
                </a:solidFill>
              </a:rPr>
              <a:t>)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3358281"/>
            <a:ext cx="3076575" cy="579585"/>
          </a:xfrm>
          <a:prstGeom prst="wedgeRoundRectCallout">
            <a:avLst>
              <a:gd name="adj1" fmla="val -172919"/>
              <a:gd name="adj2" fmla="val -1187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set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9085"/>
            <a:ext cx="3363812" cy="13752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"/>
            <a:ext cx="3274289" cy="2686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Mart,</a:t>
            </a:r>
          </a:p>
          <a:p>
            <a:r>
              <a:rPr lang="en-US" sz="800" dirty="0" smtClean="0"/>
              <a:t>setOfAvailableFruits=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657600"/>
            <a:ext cx="8616950" cy="11880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80641</TotalTime>
  <Words>171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8535</cp:revision>
  <dcterms:created xsi:type="dcterms:W3CDTF">2006-08-16T00:00:00Z</dcterms:created>
  <dcterms:modified xsi:type="dcterms:W3CDTF">2018-01-02T13:49:05Z</dcterms:modified>
</cp:coreProperties>
</file>