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44" r:id="rId2"/>
    <p:sldId id="445" r:id="rId3"/>
    <p:sldId id="447" r:id="rId4"/>
    <p:sldId id="446" r:id="rId5"/>
    <p:sldId id="451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14600" y="35739"/>
            <a:ext cx="4191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and JAXB Integration (Marshalling Java Object into XML)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5176" y="1659225"/>
            <a:ext cx="7312024" cy="156966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JAXB is an acronym for </a:t>
            </a:r>
            <a:r>
              <a:rPr lang="en-US" sz="1200" b="1" dirty="0"/>
              <a:t>Java Architecture for XML Binding</a:t>
            </a:r>
            <a:r>
              <a:rPr lang="en-US" sz="1200" dirty="0"/>
              <a:t>. It allows java developers to map Java class to XML representation. JAXB can be used to marshal java objects into XML and vice-versa.</a:t>
            </a:r>
          </a:p>
          <a:p>
            <a:endParaRPr lang="en-US" sz="1200" dirty="0" smtClean="0"/>
          </a:p>
          <a:p>
            <a:r>
              <a:rPr lang="en-US" sz="1200" dirty="0" smtClean="0"/>
              <a:t>It </a:t>
            </a:r>
            <a:r>
              <a:rPr lang="en-US" sz="1200" dirty="0"/>
              <a:t>is an OXM (Object XML Mapping) or O/M framework provided by Sun</a:t>
            </a:r>
          </a:p>
          <a:p>
            <a:endParaRPr lang="en-US" sz="1200" dirty="0"/>
          </a:p>
          <a:p>
            <a:r>
              <a:rPr lang="en-US" sz="1200" b="1" dirty="0"/>
              <a:t>XML Marshalling</a:t>
            </a:r>
            <a:r>
              <a:rPr lang="en-US" sz="1200" dirty="0"/>
              <a:t> – Convert Object to XML.</a:t>
            </a:r>
          </a:p>
          <a:p>
            <a:r>
              <a:rPr lang="en-US" sz="1200" b="1" dirty="0"/>
              <a:t>XML UnMarshalling</a:t>
            </a:r>
            <a:r>
              <a:rPr lang="en-US" sz="1200" dirty="0"/>
              <a:t> – Convert XML to Object.</a:t>
            </a:r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421188" y="914400"/>
            <a:ext cx="166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</a:t>
            </a:r>
            <a:r>
              <a:rPr lang="en-US" smtClean="0"/>
              <a:t>unmarshell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7"/>
            <a:ext cx="4953000" cy="45148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10" name="Straight Arrow Connector 9"/>
          <p:cNvCxnSpPr/>
          <p:nvPr/>
        </p:nvCxnSpPr>
        <p:spPr>
          <a:xfrm flipH="1">
            <a:off x="2895600" y="44196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14600" y="35739"/>
            <a:ext cx="4191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and JAXB Integration (Marshalling Java Object into XML)</a:t>
            </a:r>
          </a:p>
        </p:txBody>
      </p:sp>
    </p:spTree>
    <p:extLst>
      <p:ext uri="{BB962C8B-B14F-4D97-AF65-F5344CB8AC3E}">
        <p14:creationId xmlns:p14="http://schemas.microsoft.com/office/powerpoint/2010/main" val="27492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4" y="446088"/>
            <a:ext cx="3711575" cy="305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" y="4000393"/>
            <a:ext cx="4040186" cy="102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459898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….</a:t>
            </a:r>
          </a:p>
          <a:p>
            <a:r>
              <a:rPr lang="en-US" sz="1400" dirty="0" smtClean="0"/>
              <a:t>….</a:t>
            </a:r>
            <a:endParaRPr lang="en-US" sz="1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243385" y="1143000"/>
            <a:ext cx="4672015" cy="1600200"/>
          </a:xfrm>
          <a:prstGeom prst="wedgeRoundRectCallout">
            <a:avLst>
              <a:gd name="adj1" fmla="val -81410"/>
              <a:gd name="adj2" fmla="val 4695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For XML and Java object mapping, java provides different annotations like @XmlRootElement, @XmlAccessorType, @XmlAttribute and @XmlElement.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</a:t>
            </a:r>
            <a:r>
              <a:rPr lang="en-US" sz="1200" dirty="0"/>
              <a:t>get java properties as XML attribute, use @XmlAttribute and for XML sub tag we need to use @XmlElement annotation on properties.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28962"/>
            <a:ext cx="46291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514600" y="35739"/>
            <a:ext cx="4191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and JAXB Integration (Marshalling Java Object into XML)</a:t>
            </a:r>
          </a:p>
        </p:txBody>
      </p:sp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19200"/>
            <a:ext cx="5026025" cy="2905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257800" y="2438400"/>
            <a:ext cx="3505200" cy="688848"/>
          </a:xfrm>
          <a:prstGeom prst="wedgeRoundRectCallout">
            <a:avLst>
              <a:gd name="adj1" fmla="val -90378"/>
              <a:gd name="adj2" fmla="val 4120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It defines a bean jaxbMarshallerBean where </a:t>
            </a:r>
            <a:r>
              <a:rPr lang="en-US" sz="1200" dirty="0" smtClean="0">
                <a:solidFill>
                  <a:srgbClr val="FF0000"/>
                </a:solidFill>
              </a:rPr>
              <a:t>Company</a:t>
            </a:r>
            <a:r>
              <a:rPr lang="en-US" sz="1200" dirty="0" smtClean="0"/>
              <a:t> class </a:t>
            </a:r>
            <a:r>
              <a:rPr lang="en-US" sz="1200" dirty="0"/>
              <a:t>is bound with the </a:t>
            </a:r>
            <a:r>
              <a:rPr lang="en-US" sz="1200" dirty="0">
                <a:solidFill>
                  <a:srgbClr val="FF0000"/>
                </a:solidFill>
              </a:rPr>
              <a:t>OXM</a:t>
            </a:r>
            <a:r>
              <a:rPr lang="en-US" sz="1200" dirty="0"/>
              <a:t> framework.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4600" y="35739"/>
            <a:ext cx="4191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and JAXB Integration (Marshalling Java Object into XML)</a:t>
            </a:r>
          </a:p>
        </p:txBody>
      </p:sp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14600" y="35739"/>
            <a:ext cx="4191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and JAXB Integration (Marshalling Java Object into XML)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465138"/>
            <a:ext cx="4545012" cy="311626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56292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1289304"/>
            <a:ext cx="4114800" cy="14859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2" name="Rounded Rectangular Callout 11"/>
          <p:cNvSpPr/>
          <p:nvPr/>
        </p:nvSpPr>
        <p:spPr>
          <a:xfrm>
            <a:off x="4962525" y="603885"/>
            <a:ext cx="3119926" cy="384048"/>
          </a:xfrm>
          <a:prstGeom prst="wedgeRoundRectCallout">
            <a:avLst>
              <a:gd name="adj1" fmla="val -10884"/>
              <a:gd name="adj2" fmla="val 122024"/>
              <a:gd name="adj3" fmla="val 16667"/>
            </a:avLst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“company.xml</a:t>
            </a:r>
            <a:r>
              <a:rPr lang="en-US" sz="1200" dirty="0" smtClean="0"/>
              <a:t>” </a:t>
            </a:r>
            <a:r>
              <a:rPr lang="en-US" sz="1200" dirty="0"/>
              <a:t>is generated in your project root folder</a:t>
            </a:r>
          </a:p>
        </p:txBody>
      </p:sp>
    </p:spTree>
    <p:extLst>
      <p:ext uri="{BB962C8B-B14F-4D97-AF65-F5344CB8AC3E}">
        <p14:creationId xmlns:p14="http://schemas.microsoft.com/office/powerpoint/2010/main" val="305788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82969</TotalTime>
  <Words>144</Words>
  <Application>Microsoft Office PowerPoint</Application>
  <PresentationFormat>Custom</PresentationFormat>
  <Paragraphs>24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9146</cp:revision>
  <dcterms:created xsi:type="dcterms:W3CDTF">2006-08-16T00:00:00Z</dcterms:created>
  <dcterms:modified xsi:type="dcterms:W3CDTF">2018-11-09T10:24:09Z</dcterms:modified>
</cp:coreProperties>
</file>