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44" r:id="rId2"/>
    <p:sldId id="445" r:id="rId3"/>
    <p:sldId id="447" r:id="rId4"/>
    <p:sldId id="446" r:id="rId5"/>
    <p:sldId id="452" r:id="rId6"/>
    <p:sldId id="451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Xstream Integration (Marshalling Java Object into XML)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5176" y="1659225"/>
            <a:ext cx="7312024" cy="830997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Xstream</a:t>
            </a:r>
            <a:r>
              <a:rPr lang="en-US" sz="1200" dirty="0"/>
              <a:t> is a library to serialize objects to xml and vice-versa without requirement of any mapping file. Notice that castor requires an mapping file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XStreamMarshaller</a:t>
            </a:r>
            <a:r>
              <a:rPr lang="en-US" sz="1200" dirty="0"/>
              <a:t> class provides facility to marshal objects into xml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65138"/>
            <a:ext cx="4343400" cy="45105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95600" y="4267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146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Xstream Integration (Marshalling Java Object into XML)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81300" y="35052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5146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Xstream Integration (Marshalling Java Object into XML)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74663"/>
            <a:ext cx="3730625" cy="279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838574"/>
            <a:ext cx="4991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24000"/>
            <a:ext cx="4714875" cy="2238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2438400"/>
            <a:ext cx="3505200" cy="688848"/>
          </a:xfrm>
          <a:prstGeom prst="wedgeRoundRectCallout">
            <a:avLst>
              <a:gd name="adj1" fmla="val -90378"/>
              <a:gd name="adj2" fmla="val 4120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It defines a bean xstreamMarshallerBean where Employee class is bound with the OXM framework.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5146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Xstream Integration (Marshalling Java Object into XML)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Xstream Integration (Marshalling Java Object into XML)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09600"/>
            <a:ext cx="4486275" cy="397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219200"/>
            <a:ext cx="44100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2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962525" y="603885"/>
            <a:ext cx="3119926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35739"/>
            <a:ext cx="4343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and Xstream Integration (Marshalling Java Object into XML)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4200"/>
            <a:ext cx="604996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295400"/>
            <a:ext cx="3714750" cy="1066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83012</TotalTime>
  <Words>100</Words>
  <Application>Microsoft Office PowerPoint</Application>
  <PresentationFormat>Custom</PresentationFormat>
  <Paragraphs>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9158</cp:revision>
  <dcterms:created xsi:type="dcterms:W3CDTF">2006-08-16T00:00:00Z</dcterms:created>
  <dcterms:modified xsi:type="dcterms:W3CDTF">2018-11-09T10:31:58Z</dcterms:modified>
</cp:coreProperties>
</file>