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8" r:id="rId2"/>
    <p:sldId id="437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125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Scanning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76400"/>
            <a:ext cx="4011059" cy="320015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381500" cy="2276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990600" y="1219200"/>
            <a:ext cx="2362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2"/>
          </p:cNvCxnSpPr>
          <p:nvPr/>
        </p:nvCxnSpPr>
        <p:spPr>
          <a:xfrm flipH="1" flipV="1">
            <a:off x="3695700" y="1219200"/>
            <a:ext cx="17145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762000"/>
            <a:ext cx="5410200" cy="457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Annotate with </a:t>
            </a:r>
            <a:r>
              <a:rPr lang="en-US" sz="1200" b="1" dirty="0"/>
              <a:t>@Component</a:t>
            </a:r>
            <a:r>
              <a:rPr lang="en-US" sz="1200" dirty="0"/>
              <a:t> to indicate this </a:t>
            </a:r>
            <a:r>
              <a:rPr lang="en-US" sz="1200" dirty="0" smtClean="0"/>
              <a:t>class </a:t>
            </a:r>
            <a:r>
              <a:rPr lang="en-US" sz="1200" dirty="0"/>
              <a:t>is an auto scan component.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96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125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5410200" cy="1838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612775" y="3276600"/>
            <a:ext cx="8302625" cy="1066800"/>
          </a:xfrm>
          <a:prstGeom prst="wedgeRoundRectCallout">
            <a:avLst>
              <a:gd name="adj1" fmla="val -26743"/>
              <a:gd name="adj2" fmla="val -1413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Add </a:t>
            </a:r>
            <a:r>
              <a:rPr lang="en-US" sz="1200" dirty="0"/>
              <a:t>this “</a:t>
            </a:r>
            <a:r>
              <a:rPr lang="en-US" sz="1200" dirty="0">
                <a:solidFill>
                  <a:srgbClr val="FF0000"/>
                </a:solidFill>
              </a:rPr>
              <a:t>context:component</a:t>
            </a:r>
            <a:r>
              <a:rPr lang="en-US" sz="1200" dirty="0"/>
              <a:t>” in bean configuration file, it means, enable auto scanning feature in Spring.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 smtClean="0">
                <a:solidFill>
                  <a:srgbClr val="FF0000"/>
                </a:solidFill>
              </a:rPr>
              <a:t>base-package</a:t>
            </a:r>
            <a:r>
              <a:rPr lang="en-US" sz="1200" b="1" dirty="0" smtClean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indicate where are your components stored, Spring will scan this folder and </a:t>
            </a:r>
            <a:r>
              <a:rPr lang="en-US" sz="1200" dirty="0" smtClean="0"/>
              <a:t>create </a:t>
            </a:r>
            <a:r>
              <a:rPr lang="en-US" sz="1200" dirty="0"/>
              <a:t>the bean (annotated with @Component) and register it in Spring container.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125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84189"/>
            <a:ext cx="5330825" cy="28686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581400"/>
            <a:ext cx="8531225" cy="13573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02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82263</TotalTime>
  <Words>35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8731</cp:revision>
  <dcterms:created xsi:type="dcterms:W3CDTF">2006-08-16T00:00:00Z</dcterms:created>
  <dcterms:modified xsi:type="dcterms:W3CDTF">2018-03-20T12:00:06Z</dcterms:modified>
</cp:coreProperties>
</file>