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7" r:id="rId2"/>
    <p:sldId id="446" r:id="rId3"/>
    <p:sldId id="448" r:id="rId4"/>
    <p:sldId id="449" r:id="rId5"/>
    <p:sldId id="445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8" y="1562339"/>
            <a:ext cx="4487862" cy="258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AspectJ @Before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743200"/>
            <a:ext cx="3328987" cy="199166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8" name="Elbow Connector 7"/>
          <p:cNvCxnSpPr/>
          <p:nvPr/>
        </p:nvCxnSpPr>
        <p:spPr>
          <a:xfrm rot="10800000" flipV="1">
            <a:off x="2257426" y="2895840"/>
            <a:ext cx="2771774" cy="38076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81500" y="2630061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486025" y="3020799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0800" y="443388"/>
            <a:ext cx="4464050" cy="1592262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5564" y="1381899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74675" y="973098"/>
            <a:ext cx="74373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@Before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762124" y="508822"/>
            <a:ext cx="2588419" cy="612648"/>
          </a:xfrm>
          <a:prstGeom prst="wedgeRoundRectCallout">
            <a:avLst>
              <a:gd name="adj1" fmla="val -70833"/>
              <a:gd name="adj2" fmla="val 531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@Before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before advice</a:t>
            </a:r>
            <a:r>
              <a:rPr lang="en-US" sz="1200" dirty="0"/>
              <a:t>. </a:t>
            </a:r>
            <a:r>
              <a:rPr lang="en-US" sz="1200" dirty="0" smtClean="0"/>
              <a:t>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before the actual method call.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57800" y="2209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7010400" y="1227514"/>
            <a:ext cx="2011362" cy="612648"/>
          </a:xfrm>
          <a:prstGeom prst="wedgeRoundRectCallout">
            <a:avLst>
              <a:gd name="adj1" fmla="val -83343"/>
              <a:gd name="adj2" fmla="val 197761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AspectJ “</a:t>
            </a:r>
            <a:r>
              <a:rPr lang="en-US" sz="1200" dirty="0">
                <a:solidFill>
                  <a:srgbClr val="FF0000"/>
                </a:solidFill>
              </a:rPr>
              <a:t>pointcuts</a:t>
            </a:r>
            <a:r>
              <a:rPr lang="en-US" sz="1200" dirty="0"/>
              <a:t>” is used to declare which method is going to intercept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AspectJ @Before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575" y="425451"/>
            <a:ext cx="15479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Project Dependencies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2000"/>
            <a:ext cx="531653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3295650"/>
            <a:ext cx="4848225" cy="153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3505200" y="3295650"/>
            <a:ext cx="228600" cy="120015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70276"/>
            <a:ext cx="2590800" cy="612648"/>
          </a:xfrm>
          <a:prstGeom prst="wedgeRoundRectCallout">
            <a:avLst>
              <a:gd name="adj1" fmla="val -83862"/>
              <a:gd name="adj2" fmla="val 99814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 AspectJ, </a:t>
            </a:r>
            <a:r>
              <a:rPr lang="en-US" sz="1200" dirty="0" smtClean="0"/>
              <a:t>we need</a:t>
            </a:r>
            <a:r>
              <a:rPr lang="en-US" sz="1200" dirty="0"/>
              <a:t> </a:t>
            </a:r>
            <a:r>
              <a:rPr lang="en-US" sz="1200" b="1" dirty="0"/>
              <a:t>aspectjrt.jar</a:t>
            </a:r>
            <a:r>
              <a:rPr lang="en-US" sz="1200" dirty="0"/>
              <a:t>, </a:t>
            </a:r>
            <a:r>
              <a:rPr lang="en-US" sz="1200" b="1" dirty="0"/>
              <a:t>aspectjweaver.jar</a:t>
            </a:r>
            <a:r>
              <a:rPr lang="en-US" sz="1200" dirty="0"/>
              <a:t> and </a:t>
            </a:r>
            <a:r>
              <a:rPr lang="en-US" sz="1200" b="1" dirty="0"/>
              <a:t>spring-aop.jar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AspectJ @Before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97374"/>
            <a:ext cx="5864225" cy="32079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410200" y="2784348"/>
            <a:ext cx="3505200" cy="873252"/>
          </a:xfrm>
          <a:prstGeom prst="wedgeRoundRectCallout">
            <a:avLst>
              <a:gd name="adj1" fmla="val -129978"/>
              <a:gd name="adj2" fmla="val 5204"/>
              <a:gd name="adj3" fmla="val 16667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To Enable AspectJ, In </a:t>
            </a:r>
            <a:r>
              <a:rPr lang="en-US" sz="1200" dirty="0"/>
              <a:t>Spring configuration file, put “</a:t>
            </a:r>
            <a:r>
              <a:rPr lang="en-US" sz="1200" dirty="0">
                <a:solidFill>
                  <a:srgbClr val="FF0000"/>
                </a:solidFill>
              </a:rPr>
              <a:t>&lt;aop:aspectj-autoproxy /&gt;</a:t>
            </a:r>
            <a:r>
              <a:rPr lang="en-US" sz="1200" dirty="0"/>
              <a:t>“, and define your Aspect (interceptor) and normal bean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AspectJ @Before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6394"/>
            <a:ext cx="5602287" cy="29448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429000"/>
            <a:ext cx="8826500" cy="144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3800" y="27801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AspectJ @Before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745093"/>
            <a:ext cx="197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82710</TotalTime>
  <Words>74</Words>
  <Application>Microsoft Office PowerPoint</Application>
  <PresentationFormat>Custom</PresentationFormat>
  <Paragraphs>20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9089</cp:revision>
  <dcterms:created xsi:type="dcterms:W3CDTF">2006-08-16T00:00:00Z</dcterms:created>
  <dcterms:modified xsi:type="dcterms:W3CDTF">2018-05-31T08:09:45Z</dcterms:modified>
</cp:coreProperties>
</file>