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799" y="35739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886" y="609600"/>
            <a:ext cx="8759825" cy="2286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Most </a:t>
            </a:r>
            <a:r>
              <a:rPr lang="en-US" sz="1200" dirty="0"/>
              <a:t>of the enterprise applications have some common </a:t>
            </a:r>
            <a:r>
              <a:rPr lang="en-US" sz="1200" dirty="0" smtClean="0">
                <a:solidFill>
                  <a:srgbClr val="FF0000"/>
                </a:solidFill>
              </a:rPr>
              <a:t>cross-cutting </a:t>
            </a:r>
            <a:r>
              <a:rPr lang="en-US" sz="1200" dirty="0">
                <a:solidFill>
                  <a:srgbClr val="FF0000"/>
                </a:solidFill>
              </a:rPr>
              <a:t>concerns </a:t>
            </a:r>
            <a:r>
              <a:rPr lang="en-US" sz="1200" dirty="0"/>
              <a:t>that is applicable for different types of Objects and modules.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Some </a:t>
            </a:r>
            <a:r>
              <a:rPr lang="en-US" sz="1200" dirty="0"/>
              <a:t>of the common </a:t>
            </a:r>
            <a:r>
              <a:rPr lang="en-US" sz="1200" dirty="0" smtClean="0">
                <a:solidFill>
                  <a:srgbClr val="FF0000"/>
                </a:solidFill>
              </a:rPr>
              <a:t>cross-cutting </a:t>
            </a:r>
            <a:r>
              <a:rPr lang="en-US" sz="1200" dirty="0">
                <a:solidFill>
                  <a:srgbClr val="FF0000"/>
                </a:solidFill>
              </a:rPr>
              <a:t>concerns are logging, transaction management, data validation etc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Object Oriented Programming, modularity of application is achieved by Classes whereas in Aspect Oriented Programming application modularity is achieved by Aspects and they are configured to cut across different classes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AOP takes out the direct dependency of </a:t>
            </a:r>
            <a:r>
              <a:rPr lang="en-US" sz="1200" dirty="0" smtClean="0"/>
              <a:t>cross-cutting </a:t>
            </a:r>
            <a:r>
              <a:rPr lang="en-US" sz="1200" dirty="0"/>
              <a:t>tasks from classes that we can’t achieve through normal object oriented programming model. For example, we can have a separate class for logging but again the functional classes will have to call these methods to achieve logging across the application.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609850" y="3562350"/>
            <a:ext cx="1295400" cy="1295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Functions</a:t>
            </a:r>
          </a:p>
          <a:p>
            <a:pPr algn="ctr"/>
            <a:r>
              <a:rPr lang="en-US" sz="1000" dirty="0" smtClean="0"/>
              <a:t>…..</a:t>
            </a:r>
            <a:r>
              <a:rPr lang="en-US" sz="1000" dirty="0"/>
              <a:t> </a:t>
            </a:r>
            <a:endParaRPr lang="en-US" sz="1000" dirty="0" smtClean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Cross-cutting </a:t>
            </a:r>
            <a:r>
              <a:rPr lang="en-US" sz="1000" dirty="0">
                <a:solidFill>
                  <a:srgbClr val="FF0000"/>
                </a:solidFill>
              </a:rPr>
              <a:t>tasks </a:t>
            </a:r>
            <a:r>
              <a:rPr lang="en-US" sz="1000" dirty="0" smtClean="0">
                <a:solidFill>
                  <a:srgbClr val="FF0000"/>
                </a:solidFill>
              </a:rPr>
              <a:t>(logging)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…..</a:t>
            </a:r>
            <a:endParaRPr lang="en-US" sz="1000" dirty="0"/>
          </a:p>
          <a:p>
            <a:pPr algn="ctr"/>
            <a:r>
              <a:rPr lang="en-US" sz="1000" dirty="0" smtClean="0"/>
              <a:t>Other Functions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4400549" y="3543300"/>
            <a:ext cx="1295400" cy="1295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Functions</a:t>
            </a:r>
          </a:p>
          <a:p>
            <a:pPr algn="ctr"/>
            <a:r>
              <a:rPr lang="en-US" sz="1000" dirty="0" smtClean="0"/>
              <a:t>…..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Cross-cutting tasks (logging)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…..</a:t>
            </a:r>
            <a:endParaRPr lang="en-US" sz="1000" dirty="0"/>
          </a:p>
          <a:p>
            <a:pPr algn="ctr"/>
            <a:r>
              <a:rPr lang="en-US" sz="1000" dirty="0" smtClean="0"/>
              <a:t>Other Functions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676524" y="3199626"/>
            <a:ext cx="11485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Class Employee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24375" y="3199625"/>
            <a:ext cx="11384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Class Customer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82489</TotalTime>
  <Words>98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8911</cp:revision>
  <dcterms:created xsi:type="dcterms:W3CDTF">2006-08-16T00:00:00Z</dcterms:created>
  <dcterms:modified xsi:type="dcterms:W3CDTF">2018-05-10T14:18:35Z</dcterms:modified>
</cp:coreProperties>
</file>