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3" r:id="rId2"/>
    <p:sldId id="444" r:id="rId3"/>
    <p:sldId id="445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Sending E-mail </a:t>
            </a:r>
            <a:r>
              <a:rPr lang="en-US" sz="1200" dirty="0"/>
              <a:t>via Gmail SMTP server with </a:t>
            </a:r>
            <a:r>
              <a:rPr lang="en-US" sz="1200" dirty="0" smtClean="0"/>
              <a:t>MailSender in Spring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465138"/>
            <a:ext cx="4495800" cy="441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914900" y="1981200"/>
            <a:ext cx="3009900" cy="460248"/>
          </a:xfrm>
          <a:prstGeom prst="wedgeRoundRectCallout">
            <a:avLst>
              <a:gd name="adj1" fmla="val -56909"/>
              <a:gd name="adj2" fmla="val 232202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Add the </a:t>
            </a:r>
            <a:r>
              <a:rPr lang="en-US" sz="1200" dirty="0" err="1"/>
              <a:t>JavaMail</a:t>
            </a:r>
            <a:r>
              <a:rPr lang="en-US" sz="1200" dirty="0"/>
              <a:t> and Spring’s dependency.</a:t>
            </a:r>
            <a:endParaRPr lang="en-US" sz="1200" dirty="0"/>
          </a:p>
        </p:txBody>
      </p:sp>
      <p:sp>
        <p:nvSpPr>
          <p:cNvPr id="7" name="Right Brace 6"/>
          <p:cNvSpPr/>
          <p:nvPr/>
        </p:nvSpPr>
        <p:spPr>
          <a:xfrm>
            <a:off x="4267200" y="2057401"/>
            <a:ext cx="565150" cy="24384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Sending E-mail </a:t>
            </a:r>
            <a:r>
              <a:rPr lang="en-US" sz="1200" dirty="0"/>
              <a:t>via Gmail SMTP server with </a:t>
            </a:r>
            <a:r>
              <a:rPr lang="en-US" sz="1200" dirty="0" smtClean="0"/>
              <a:t>MailSender in Spring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65137"/>
            <a:ext cx="4191000" cy="345925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4572000" cy="28366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Sending E-mail </a:t>
            </a:r>
            <a:r>
              <a:rPr lang="en-US" sz="1200" dirty="0"/>
              <a:t>via Gmail SMTP server with </a:t>
            </a:r>
            <a:r>
              <a:rPr lang="en-US" sz="1200" dirty="0" smtClean="0"/>
              <a:t>MailSender in Spring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" y="465138"/>
            <a:ext cx="4621212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" y="3429000"/>
            <a:ext cx="9025730" cy="144707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Sending E-mail </a:t>
            </a:r>
            <a:r>
              <a:rPr lang="en-US" sz="1200" dirty="0"/>
              <a:t>via Gmail SMTP server with </a:t>
            </a:r>
            <a:r>
              <a:rPr lang="en-US" sz="1200" dirty="0" smtClean="0"/>
              <a:t>MailSender in Spring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82615</TotalTime>
  <Words>107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9017</cp:revision>
  <dcterms:created xsi:type="dcterms:W3CDTF">2006-08-16T00:00:00Z</dcterms:created>
  <dcterms:modified xsi:type="dcterms:W3CDTF">2018-09-19T09:51:53Z</dcterms:modified>
</cp:coreProperties>
</file>