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4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43200" y="35739"/>
            <a:ext cx="3810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Using SqlParameterSource to provide parameter values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155575" y="465138"/>
            <a:ext cx="8683625" cy="954086"/>
          </a:xfrm>
          <a:prstGeom prst="wedgeRoundRectCallout">
            <a:avLst>
              <a:gd name="adj1" fmla="val -3485"/>
              <a:gd name="adj2" fmla="val 7527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Using a </a:t>
            </a:r>
            <a:r>
              <a:rPr lang="en-US" sz="1200" dirty="0"/>
              <a:t>Map</a:t>
            </a:r>
            <a:r>
              <a:rPr lang="en-US" sz="1200" dirty="0"/>
              <a:t> to provide parameter values works fine, but it’s not the most convenient class to use. Spring provides a couple of implementations of the </a:t>
            </a:r>
            <a:r>
              <a:rPr lang="en-US" sz="1200" dirty="0">
                <a:solidFill>
                  <a:srgbClr val="FF0000"/>
                </a:solidFill>
              </a:rPr>
              <a:t>SqlParameterSource</a:t>
            </a:r>
            <a:r>
              <a:rPr lang="en-US" sz="1200" dirty="0"/>
              <a:t> </a:t>
            </a:r>
            <a:r>
              <a:rPr lang="en-US" sz="1200" dirty="0">
                <a:solidFill>
                  <a:srgbClr val="FF0000"/>
                </a:solidFill>
              </a:rPr>
              <a:t>interface</a:t>
            </a:r>
            <a:r>
              <a:rPr lang="en-US" sz="1200" dirty="0"/>
              <a:t> that can be used </a:t>
            </a:r>
            <a:r>
              <a:rPr lang="en-US" sz="1200" dirty="0" smtClean="0"/>
              <a:t>instead. The </a:t>
            </a:r>
            <a:r>
              <a:rPr lang="en-US" sz="1200" dirty="0"/>
              <a:t>first one is </a:t>
            </a:r>
            <a:r>
              <a:rPr lang="en-US" sz="1200" dirty="0">
                <a:solidFill>
                  <a:srgbClr val="FF0000"/>
                </a:solidFill>
              </a:rPr>
              <a:t>BeanPropertySqlParameterSource</a:t>
            </a:r>
            <a:r>
              <a:rPr lang="en-US" sz="1200" dirty="0"/>
              <a:t>, which is a very convenient class if you have a JavaBean-compliant class that contains your values. It will use the corresponding getter method to extract the parameter values.</a:t>
            </a:r>
            <a:endParaRPr lang="en-U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76400"/>
            <a:ext cx="4800600" cy="316952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82595</TotalTime>
  <Words>9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8981</cp:revision>
  <dcterms:created xsi:type="dcterms:W3CDTF">2006-08-16T00:00:00Z</dcterms:created>
  <dcterms:modified xsi:type="dcterms:W3CDTF">2018-08-20T09:47:03Z</dcterms:modified>
</cp:coreProperties>
</file>