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27801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Dependency Injection with Array of String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09600"/>
            <a:ext cx="5897562" cy="41120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06459"/>
            <a:ext cx="5124450" cy="27941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465138"/>
            <a:ext cx="8150225" cy="1280922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 In </a:t>
            </a:r>
            <a:r>
              <a:rPr lang="en-US" sz="1200" dirty="0" smtClean="0"/>
              <a:t>this example </a:t>
            </a:r>
            <a:r>
              <a:rPr lang="en-US" sz="1200" dirty="0" err="1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 err="1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String[] </a:t>
            </a:r>
            <a:r>
              <a:rPr lang="en-US" sz="1200" dirty="0" err="1">
                <a:solidFill>
                  <a:srgbClr val="FF0000"/>
                </a:solidFill>
              </a:rPr>
              <a:t>fruitsArray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 </a:t>
            </a:r>
            <a:r>
              <a:rPr lang="en-US" sz="1200" dirty="0" smtClean="0"/>
              <a:t>constructor </a:t>
            </a:r>
            <a:r>
              <a:rPr lang="en-US" sz="1200" dirty="0" smtClean="0"/>
              <a:t>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6324"/>
              <a:gd name="adj2" fmla="val -200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971800" y="27801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Dependency Injection with Array of String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414712"/>
            <a:ext cx="3433662" cy="1571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81972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FruitShop</a:t>
            </a:r>
            <a:r>
              <a:rPr lang="en-US" sz="800" dirty="0"/>
              <a:t>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fruitsArray</a:t>
            </a:r>
            <a:r>
              <a:rPr lang="en-US" sz="800" dirty="0"/>
              <a:t>=[apple, pineapple, orange]]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59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71800" y="27801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Dependency Injection with Array of String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19706"/>
            <a:ext cx="3123064" cy="25139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27801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Constructor Dependency Injection with Array of String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645149" cy="29980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657601"/>
            <a:ext cx="8597900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80631</TotalTime>
  <Words>138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8539</cp:revision>
  <dcterms:created xsi:type="dcterms:W3CDTF">2006-08-16T00:00:00Z</dcterms:created>
  <dcterms:modified xsi:type="dcterms:W3CDTF">2018-03-27T11:44:26Z</dcterms:modified>
</cp:coreProperties>
</file>