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19150"/>
            <a:ext cx="4500211" cy="3676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9150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2286000" y="1752600"/>
            <a:ext cx="3200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27801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15190"/>
            <a:ext cx="3578225" cy="29482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</a:t>
            </a:r>
            <a:r>
              <a:rPr lang="en-US" sz="1200" dirty="0" smtClean="0"/>
              <a:t>. In </a:t>
            </a:r>
            <a:r>
              <a:rPr lang="en-US" sz="1200" dirty="0"/>
              <a:t>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Fruit[] </a:t>
            </a:r>
            <a:r>
              <a:rPr lang="en-US" sz="1200" dirty="0">
                <a:solidFill>
                  <a:srgbClr val="FF0000"/>
                </a:solidFill>
              </a:rPr>
              <a:t>fruitArray</a:t>
            </a:r>
            <a:r>
              <a:rPr lang="en-US" sz="1200" dirty="0"/>
              <a:t>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3999" y="3518568"/>
            <a:ext cx="3076575" cy="579585"/>
          </a:xfrm>
          <a:prstGeom prst="wedgeRoundRectCallout">
            <a:avLst>
              <a:gd name="adj1" fmla="val -175086"/>
              <a:gd name="adj2" fmla="val 390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043486" y="4152900"/>
            <a:ext cx="3657600" cy="753377"/>
          </a:xfrm>
          <a:prstGeom prst="wedgeRoundRectCallout">
            <a:avLst>
              <a:gd name="adj1" fmla="val -131123"/>
              <a:gd name="adj2" fmla="val -372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7801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00" y="465138"/>
            <a:ext cx="3083877" cy="25195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1775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FruitShop</a:t>
            </a:r>
            <a:r>
              <a:rPr lang="en-US" sz="800" dirty="0"/>
              <a:t> [</a:t>
            </a:r>
            <a:r>
              <a:rPr lang="en-US" sz="800" dirty="0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smtClean="0"/>
              <a:t>fruitArray</a:t>
            </a:r>
            <a:r>
              <a:rPr lang="en-US" sz="800" dirty="0"/>
              <a:t>=[Fruit [name=Apple, </a:t>
            </a:r>
            <a:endParaRPr lang="en-US" sz="800" dirty="0" smtClean="0"/>
          </a:p>
          <a:p>
            <a:r>
              <a:rPr lang="en-US" sz="800" dirty="0" smtClean="0"/>
              <a:t>color=Red</a:t>
            </a:r>
            <a:r>
              <a:rPr lang="en-US" sz="800" dirty="0"/>
              <a:t>], Fruit [name=Grapes, </a:t>
            </a:r>
            <a:endParaRPr lang="en-US" sz="800" dirty="0" smtClean="0"/>
          </a:p>
          <a:p>
            <a:r>
              <a:rPr lang="en-US" sz="800" dirty="0" smtClean="0"/>
              <a:t>color=Violet</a:t>
            </a:r>
            <a:r>
              <a:rPr lang="en-US" sz="800" dirty="0"/>
              <a:t>]]]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976288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894356" y="1458597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86000" y="27801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91247"/>
            <a:ext cx="2663825" cy="17344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27801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93713"/>
            <a:ext cx="5549900" cy="27828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366798"/>
            <a:ext cx="8607425" cy="15219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82071</TotalTime>
  <Words>149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8569</cp:revision>
  <dcterms:created xsi:type="dcterms:W3CDTF">2006-08-16T00:00:00Z</dcterms:created>
  <dcterms:modified xsi:type="dcterms:W3CDTF">2018-03-27T13:03:30Z</dcterms:modified>
</cp:coreProperties>
</file>