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1" r:id="rId2"/>
    <p:sldId id="438" r:id="rId3"/>
    <p:sldId id="440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2780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/>
              <a:t>Properties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5138"/>
            <a:ext cx="5726112" cy="43413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2066427"/>
            <a:ext cx="4340225" cy="288657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2775" y="609600"/>
            <a:ext cx="7921625" cy="1280922"/>
          </a:xfrm>
          <a:prstGeom prst="wedgeRoundRectCallout">
            <a:avLst>
              <a:gd name="adj1" fmla="val -33621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constructor-arg element invokes the constructor.The type attributes specifies that </a:t>
            </a:r>
            <a:r>
              <a:rPr lang="en-US" sz="1200" dirty="0">
                <a:solidFill>
                  <a:srgbClr val="FF0000"/>
                </a:solidFill>
              </a:rPr>
              <a:t>String, </a:t>
            </a:r>
            <a:r>
              <a:rPr lang="en-US" sz="1200" dirty="0">
                <a:solidFill>
                  <a:srgbClr val="FF0000"/>
                </a:solidFill>
              </a:rPr>
              <a:t>Properties</a:t>
            </a:r>
            <a:r>
              <a:rPr lang="en-US" sz="1200" dirty="0"/>
              <a:t> </a:t>
            </a:r>
            <a:r>
              <a:rPr lang="en-US" sz="1200" dirty="0" smtClean="0"/>
              <a:t>parameter </a:t>
            </a:r>
            <a:r>
              <a:rPr lang="en-US" sz="1200" dirty="0"/>
              <a:t>constructor will be 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</a:t>
            </a:r>
            <a:r>
              <a:rPr lang="en-US" sz="1200" dirty="0">
                <a:solidFill>
                  <a:srgbClr val="FF0000"/>
                </a:solidFill>
              </a:rPr>
              <a:t>(String </a:t>
            </a:r>
            <a:r>
              <a:rPr lang="en-US" sz="1200" dirty="0">
                <a:solidFill>
                  <a:srgbClr val="FF0000"/>
                </a:solidFill>
              </a:rPr>
              <a:t>shopName</a:t>
            </a:r>
            <a:r>
              <a:rPr lang="en-US" sz="1200" dirty="0">
                <a:solidFill>
                  <a:srgbClr val="FF0000"/>
                </a:solidFill>
              </a:rPr>
              <a:t>, Properties </a:t>
            </a:r>
            <a:r>
              <a:rPr lang="en-US" sz="1200" dirty="0">
                <a:solidFill>
                  <a:srgbClr val="FF0000"/>
                </a:solidFill>
              </a:rPr>
              <a:t>availableFruits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constructor </a:t>
            </a:r>
            <a:r>
              <a:rPr lang="en-US" sz="1200" dirty="0"/>
              <a:t>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43599" y="3352800"/>
            <a:ext cx="3076575" cy="579585"/>
          </a:xfrm>
          <a:prstGeom prst="wedgeRoundRectCallout">
            <a:avLst>
              <a:gd name="adj1" fmla="val -192734"/>
              <a:gd name="adj2" fmla="val 2592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 smtClean="0">
                <a:solidFill>
                  <a:srgbClr val="FF0000"/>
                </a:solidFill>
              </a:rPr>
              <a:t>props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element of constructor-arg is used here to define the </a:t>
            </a:r>
            <a:r>
              <a:rPr lang="en-US" sz="1200" dirty="0">
                <a:solidFill>
                  <a:srgbClr val="FF0000"/>
                </a:solidFill>
              </a:rPr>
              <a:t>Properties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876800" y="4038600"/>
            <a:ext cx="3076575" cy="609600"/>
          </a:xfrm>
          <a:prstGeom prst="wedgeRoundRectCallout">
            <a:avLst>
              <a:gd name="adj1" fmla="val -114405"/>
              <a:gd name="adj2" fmla="val -54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 smtClean="0">
                <a:solidFill>
                  <a:srgbClr val="FF0000"/>
                </a:solidFill>
              </a:rPr>
              <a:t>prop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 props </a:t>
            </a:r>
            <a:r>
              <a:rPr lang="en-US" sz="1200" dirty="0" smtClean="0"/>
              <a:t>is </a:t>
            </a:r>
            <a:r>
              <a:rPr lang="en-US" sz="1200" dirty="0"/>
              <a:t>used to define the key and value information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429000" y="2780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/>
              <a:t>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81000"/>
            <a:ext cx="3204127" cy="27014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124200"/>
            <a:ext cx="2967038" cy="1828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73156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/>
              <a:t>FruitShop</a:t>
            </a:r>
            <a:r>
              <a:rPr lang="en-US" sz="800" dirty="0"/>
              <a:t> [</a:t>
            </a:r>
            <a:r>
              <a:rPr lang="en-US" sz="800" dirty="0" err="1"/>
              <a:t>shopName</a:t>
            </a:r>
            <a:r>
              <a:rPr lang="en-US" sz="800" dirty="0"/>
              <a:t>=Fruit Mart, </a:t>
            </a:r>
            <a:endParaRPr lang="en-US" sz="800" dirty="0" smtClean="0"/>
          </a:p>
          <a:p>
            <a:r>
              <a:rPr lang="en-US" sz="800" dirty="0" err="1" smtClean="0"/>
              <a:t>availableFruits</a:t>
            </a:r>
            <a:r>
              <a:rPr lang="en-US" sz="800" dirty="0"/>
              <a:t>={2=Grapes, 1=Apple}]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657600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29000" y="2780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/>
              <a:t>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0" y="2780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/>
              <a:t>Properties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417513"/>
            <a:ext cx="5911850" cy="2782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429000"/>
            <a:ext cx="8731250" cy="151889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82116</TotalTime>
  <Words>136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8601</cp:revision>
  <dcterms:created xsi:type="dcterms:W3CDTF">2006-08-16T00:00:00Z</dcterms:created>
  <dcterms:modified xsi:type="dcterms:W3CDTF">2018-03-28T07:17:50Z</dcterms:modified>
</cp:coreProperties>
</file>