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36" r:id="rId2"/>
    <p:sldId id="438" r:id="rId3"/>
    <p:sldId id="437" r:id="rId4"/>
    <p:sldId id="439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5600" y="27801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Constructor injection Vs. </a:t>
            </a:r>
            <a:r>
              <a:rPr lang="en-US" sz="1200" dirty="0"/>
              <a:t>S</a:t>
            </a:r>
            <a:r>
              <a:rPr lang="en-US" sz="1200" dirty="0" smtClean="0"/>
              <a:t>etter </a:t>
            </a:r>
            <a:r>
              <a:rPr lang="en-US" sz="1200" dirty="0"/>
              <a:t>injection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7975" y="1905000"/>
            <a:ext cx="8759825" cy="838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supports two types of injection </a:t>
            </a:r>
            <a:r>
              <a:rPr lang="en-US" sz="1200" dirty="0">
                <a:solidFill>
                  <a:srgbClr val="FF0000"/>
                </a:solidFill>
              </a:rPr>
              <a:t>Setter Injection</a:t>
            </a:r>
            <a:r>
              <a:rPr lang="en-US" sz="1200" dirty="0"/>
              <a:t> which uses </a:t>
            </a:r>
            <a:r>
              <a:rPr lang="en-US" sz="1200" dirty="0">
                <a:solidFill>
                  <a:srgbClr val="FF0000"/>
                </a:solidFill>
              </a:rPr>
              <a:t>POJO’s(getters and setters) </a:t>
            </a:r>
            <a:r>
              <a:rPr lang="en-US" sz="1200" dirty="0"/>
              <a:t>for injecting and the other type is </a:t>
            </a:r>
            <a:r>
              <a:rPr lang="en-US" sz="1200" dirty="0">
                <a:solidFill>
                  <a:srgbClr val="FF0000"/>
                </a:solidFill>
              </a:rPr>
              <a:t>Constructor Injection </a:t>
            </a:r>
            <a:r>
              <a:rPr lang="en-US" sz="1200" dirty="0"/>
              <a:t>which uses constructors for injection. Both approaches of injection have their own pros </a:t>
            </a:r>
            <a:r>
              <a:rPr lang="en-US" sz="1200" dirty="0" smtClean="0"/>
              <a:t>and cons.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5600" y="27801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Constructor injection Vs. </a:t>
            </a:r>
            <a:r>
              <a:rPr lang="en-US" sz="1200" dirty="0"/>
              <a:t>S</a:t>
            </a:r>
            <a:r>
              <a:rPr lang="en-US" sz="1200" dirty="0" smtClean="0"/>
              <a:t>etter </a:t>
            </a:r>
            <a:r>
              <a:rPr lang="en-US" sz="1200" dirty="0"/>
              <a:t>injection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762000"/>
            <a:ext cx="2876550" cy="40290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4457700" y="623887"/>
            <a:ext cx="3962400" cy="2133600"/>
          </a:xfrm>
          <a:prstGeom prst="wedgeRoundRectCallout">
            <a:avLst>
              <a:gd name="adj1" fmla="val -81410"/>
              <a:gd name="adj2" fmla="val 351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1. Partial </a:t>
            </a:r>
            <a:r>
              <a:rPr lang="en-US" sz="1200" b="1" dirty="0" smtClean="0"/>
              <a:t>Injection</a:t>
            </a:r>
            <a:br>
              <a:rPr lang="en-US" sz="1200" b="1" dirty="0" smtClean="0"/>
            </a:b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In Setter injection partial injection is possible, Suppose if we have 3 dependencies like int, float and long. If we have not injected the values for any of the primitive then it will take default value for it.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In </a:t>
            </a:r>
            <a:r>
              <a:rPr lang="en-US" sz="1200" dirty="0"/>
              <a:t>constructor injection, it is not possible as we cannot call a constructor without the matching parameters.</a:t>
            </a:r>
          </a:p>
          <a:p>
            <a:pPr algn="ctr"/>
            <a:endParaRPr lang="en-US" sz="12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4191000"/>
            <a:ext cx="3362325" cy="5524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6" name="Rounded Rectangular Callout 5"/>
          <p:cNvSpPr/>
          <p:nvPr/>
        </p:nvSpPr>
        <p:spPr>
          <a:xfrm>
            <a:off x="4038600" y="3124200"/>
            <a:ext cx="4495800" cy="612648"/>
          </a:xfrm>
          <a:prstGeom prst="wedgeRoundRectCallout">
            <a:avLst>
              <a:gd name="adj1" fmla="val -17655"/>
              <a:gd name="adj2" fmla="val 12624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We have Test class with a int, float and long primitives and their corresponding </a:t>
            </a:r>
            <a:r>
              <a:rPr lang="en-US" sz="1200" dirty="0" smtClean="0"/>
              <a:t>POJO’s, In </a:t>
            </a:r>
            <a:r>
              <a:rPr lang="en-US" sz="1200" dirty="0"/>
              <a:t>our Spring configuration file, we will inject partially.</a:t>
            </a:r>
          </a:p>
        </p:txBody>
      </p:sp>
    </p:spTree>
    <p:extLst>
      <p:ext uri="{BB962C8B-B14F-4D97-AF65-F5344CB8AC3E}">
        <p14:creationId xmlns:p14="http://schemas.microsoft.com/office/powerpoint/2010/main" val="306281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5600" y="27801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Constructor injection Vs. </a:t>
            </a:r>
            <a:r>
              <a:rPr lang="en-US" sz="1200" dirty="0"/>
              <a:t>S</a:t>
            </a:r>
            <a:r>
              <a:rPr lang="en-US" sz="1200" dirty="0" smtClean="0"/>
              <a:t>etter </a:t>
            </a:r>
            <a:r>
              <a:rPr lang="en-US" sz="1200" dirty="0"/>
              <a:t>injection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00075"/>
            <a:ext cx="4314825" cy="24193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05175"/>
            <a:ext cx="6430963" cy="1447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5772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5600" y="27801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Constructor injection Vs. </a:t>
            </a:r>
            <a:r>
              <a:rPr lang="en-US" sz="1200" dirty="0"/>
              <a:t>S</a:t>
            </a:r>
            <a:r>
              <a:rPr lang="en-US" sz="1200" dirty="0" smtClean="0"/>
              <a:t>etter </a:t>
            </a:r>
            <a:r>
              <a:rPr lang="en-US" sz="1200" dirty="0"/>
              <a:t>injection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6450013" cy="15335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2306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82156</TotalTime>
  <Words>100</Words>
  <Application>Microsoft Office PowerPoint</Application>
  <PresentationFormat>Custom</PresentationFormat>
  <Paragraphs>14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8632</cp:revision>
  <dcterms:created xsi:type="dcterms:W3CDTF">2006-08-16T00:00:00Z</dcterms:created>
  <dcterms:modified xsi:type="dcterms:W3CDTF">2018-02-08T12:26:17Z</dcterms:modified>
</cp:coreProperties>
</file>