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46" r:id="rId2"/>
    <p:sldId id="445" r:id="rId3"/>
    <p:sldId id="444" r:id="rId4"/>
    <p:sldId id="447" r:id="rId5"/>
    <p:sldId id="450" r:id="rId6"/>
    <p:sldId id="448" r:id="rId7"/>
    <p:sldId id="449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38200"/>
            <a:ext cx="3943350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9" y="690491"/>
            <a:ext cx="4514850" cy="43196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Flowchart: Alternate Process 4"/>
          <p:cNvSpPr/>
          <p:nvPr/>
        </p:nvSpPr>
        <p:spPr>
          <a:xfrm>
            <a:off x="155575" y="3581400"/>
            <a:ext cx="3638550" cy="685800"/>
          </a:xfrm>
          <a:prstGeom prst="flowChartAlternate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W</a:t>
            </a:r>
            <a:r>
              <a:rPr lang="en-US" sz="1100" dirty="0" smtClean="0"/>
              <a:t>e </a:t>
            </a:r>
            <a:r>
              <a:rPr lang="en-US" sz="1100" dirty="0"/>
              <a:t>learn how to integrate spring with hibernate. Spring is a J2EE framework and Hibernate is a ORM that is Object Relation Mapping Tool.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609600"/>
            <a:ext cx="6450013" cy="2733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765175" y="3827526"/>
            <a:ext cx="5635625" cy="612648"/>
          </a:xfrm>
          <a:prstGeom prst="wedgeRoundRectCallout">
            <a:avLst>
              <a:gd name="adj1" fmla="val 1281"/>
              <a:gd name="adj2" fmla="val -13495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hibernate.cfg.xml is an XML which consists all the database configuration. Database name, POJO mapping, username, password and other database configurations has been declared in hibernate.cfg.xml.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685800"/>
            <a:ext cx="3867150" cy="20383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62000"/>
            <a:ext cx="4338637" cy="41037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5945187" cy="350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90564"/>
            <a:ext cx="47529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268286" y="1524000"/>
            <a:ext cx="8647114" cy="1676400"/>
          </a:xfrm>
          <a:prstGeom prst="flowChartAlternate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application.xml contains all the declaration of DAOs and other transactional configurations. For injecting HibernateTemplate to DAO classes, a bean of org.springframework.orm.hibernate3.HibernateTemplate has been created.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For the data integrity, we have used AOP, that will rollback the entry if any failure in transaction happens. The bean of org.springframework.orm.hibernate3.HibernateTransactionManager is playing the role of </a:t>
            </a:r>
            <a:r>
              <a:rPr lang="en-US" sz="1200" dirty="0" smtClean="0"/>
              <a:t>transactionManager</a:t>
            </a:r>
            <a:r>
              <a:rPr lang="en-US" sz="1200" dirty="0" smtClean="0"/>
              <a:t> and org.springframework.orm.hibernate3.annotation.AnnotationSessionFactoryBean is creating </a:t>
            </a:r>
            <a:r>
              <a:rPr lang="en-US" sz="1200" dirty="0" smtClean="0"/>
              <a:t>sessionFactory</a:t>
            </a:r>
            <a:r>
              <a:rPr lang="en-US" sz="1200" dirty="0" smtClean="0"/>
              <a:t>. To create </a:t>
            </a:r>
            <a:r>
              <a:rPr lang="en-US" sz="1200" dirty="0" smtClean="0"/>
              <a:t>sessionFactory</a:t>
            </a:r>
            <a:r>
              <a:rPr lang="en-US" sz="1200" dirty="0" smtClean="0"/>
              <a:t>, we are injecting hibernate.cfg.xml. </a:t>
            </a:r>
            <a:r>
              <a:rPr lang="en-US" sz="1200" dirty="0" smtClean="0"/>
              <a:t>sessionFactory</a:t>
            </a:r>
            <a:r>
              <a:rPr lang="en-US" sz="1200" dirty="0" smtClean="0"/>
              <a:t> is being injected to create </a:t>
            </a:r>
            <a:r>
              <a:rPr lang="en-US" sz="1200" dirty="0" smtClean="0"/>
              <a:t>transactionManager</a:t>
            </a:r>
            <a:r>
              <a:rPr lang="en-US" sz="1200" dirty="0" smtClean="0"/>
              <a:t>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37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4667250" cy="446864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465138"/>
            <a:ext cx="9067800" cy="30510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551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82800</TotalTime>
  <Words>173</Words>
  <Application>Microsoft Office PowerPoint</Application>
  <PresentationFormat>Custom</PresentationFormat>
  <Paragraphs>19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9117</cp:revision>
  <dcterms:created xsi:type="dcterms:W3CDTF">2006-08-16T00:00:00Z</dcterms:created>
  <dcterms:modified xsi:type="dcterms:W3CDTF">2018-11-22T11:36:17Z</dcterms:modified>
</cp:coreProperties>
</file>