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965099"/>
            <a:ext cx="5473700" cy="292110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943600" y="1600200"/>
            <a:ext cx="3048000" cy="2133600"/>
          </a:xfrm>
          <a:prstGeom prst="wedgeRoundRectCallout">
            <a:avLst>
              <a:gd name="adj1" fmla="val -158377"/>
              <a:gd name="adj2" fmla="val 126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The</a:t>
            </a:r>
            <a:r>
              <a:rPr lang="en-US" sz="1000" dirty="0"/>
              <a:t> </a:t>
            </a:r>
            <a:r>
              <a:rPr lang="en-US" sz="1000" dirty="0">
                <a:solidFill>
                  <a:srgbClr val="FF0000"/>
                </a:solidFill>
              </a:rPr>
              <a:t>Scheduled</a:t>
            </a:r>
            <a:r>
              <a:rPr lang="en-US" sz="1000" dirty="0"/>
              <a:t> annotation defines when a particular method runs. </a:t>
            </a: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352800" y="638061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0386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133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Schedule a Task at a Fixed Rate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82664</TotalTime>
  <Words>56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9056</cp:revision>
  <dcterms:created xsi:type="dcterms:W3CDTF">2006-08-16T00:00:00Z</dcterms:created>
  <dcterms:modified xsi:type="dcterms:W3CDTF">2018-10-05T08:18:48Z</dcterms:modified>
</cp:coreProperties>
</file>