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43000"/>
            <a:ext cx="4997450" cy="283994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Fixed Delay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1600200"/>
            <a:ext cx="3657600" cy="2133600"/>
          </a:xfrm>
          <a:prstGeom prst="wedgeRoundRectCallout">
            <a:avLst>
              <a:gd name="adj1" fmla="val -128221"/>
              <a:gd name="adj2" fmla="val 1760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Here we have configured </a:t>
            </a:r>
            <a:r>
              <a:rPr lang="en-US" sz="1200" dirty="0"/>
              <a:t>a task to run after a fixed </a:t>
            </a:r>
            <a:r>
              <a:rPr lang="en-US" sz="1200" dirty="0" smtClean="0"/>
              <a:t>delay.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case, the duration between the end of last execution and the start of next execution is fixed. The task always waits until the previous one is finished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option should be used when it’s mandatory that the previous execution is completed before running again.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143249" y="815962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4038600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Fixed Delay</a:t>
            </a:r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200401"/>
            <a:ext cx="8789989" cy="152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Fixed Delay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82669</TotalTime>
  <Words>115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9061</cp:revision>
  <dcterms:created xsi:type="dcterms:W3CDTF">2006-08-16T00:00:00Z</dcterms:created>
  <dcterms:modified xsi:type="dcterms:W3CDTF">2018-10-05T08:24:38Z</dcterms:modified>
</cp:coreProperties>
</file>