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18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</a:t>
            </a:r>
            <a:r>
              <a:rPr lang="en-US" sz="1200" dirty="0" smtClean="0"/>
              <a:t>Map-Annotation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9943" y="29718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33400"/>
            <a:ext cx="3795187" cy="42343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4091"/>
            <a:ext cx="3209925" cy="267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33800"/>
            <a:ext cx="461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9462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749675" y="346786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465138"/>
            <a:ext cx="5102225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3505646"/>
            <a:ext cx="8721725" cy="129495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82557</TotalTime>
  <Words>13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9043</cp:revision>
  <dcterms:created xsi:type="dcterms:W3CDTF">2006-08-16T00:00:00Z</dcterms:created>
  <dcterms:modified xsi:type="dcterms:W3CDTF">2018-05-02T07:34:05Z</dcterms:modified>
</cp:coreProperties>
</file>