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39" r:id="rId5"/>
    <p:sldId id="44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52482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int type will be invoked. The value attribute of constructor-arg element will assign the specified value. The type attribute specifies that int parameter constructor will be invoked. In this example </a:t>
            </a:r>
            <a:r>
              <a:rPr lang="en-US" sz="1200" dirty="0">
                <a:solidFill>
                  <a:srgbClr val="C00000"/>
                </a:solidFill>
              </a:rPr>
              <a:t>Employee(</a:t>
            </a:r>
            <a:r>
              <a:rPr lang="en-US" sz="1200" b="1" dirty="0">
                <a:solidFill>
                  <a:srgbClr val="C00000"/>
                </a:solidFill>
              </a:rPr>
              <a:t>int </a:t>
            </a:r>
            <a:r>
              <a:rPr lang="en-US" sz="1200" b="1" dirty="0" smtClean="0">
                <a:solidFill>
                  <a:srgbClr val="C00000"/>
                </a:solidFill>
              </a:rPr>
              <a:t>id)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386" y="323850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Id=36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60383"/>
              <a:gd name="adj2" fmla="val -8358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3" y="3886200"/>
            <a:ext cx="4410075" cy="50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99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0383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0" name="Straight Arrow Connector 19"/>
          <p:cNvCxnSpPr/>
          <p:nvPr/>
        </p:nvCxnSpPr>
        <p:spPr>
          <a:xfrm>
            <a:off x="5029200" y="1567661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80557</TotalTime>
  <Words>168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8461</cp:revision>
  <dcterms:created xsi:type="dcterms:W3CDTF">2006-08-16T00:00:00Z</dcterms:created>
  <dcterms:modified xsi:type="dcterms:W3CDTF">2017-12-28T11:40:54Z</dcterms:modified>
</cp:coreProperties>
</file>