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86025"/>
            <a:ext cx="5572125" cy="17907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type </a:t>
            </a:r>
            <a:r>
              <a:rPr lang="en-US" sz="1200" dirty="0"/>
              <a:t>will be invoked. The value attribute of constructor-arg element will assign the specified value. The type attribute specifies that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/>
              <a:t>parameter constructor will be invoked. In this example </a:t>
            </a:r>
            <a:r>
              <a:rPr lang="en-US" sz="1200" dirty="0" smtClean="0"/>
              <a:t>Employee(</a:t>
            </a:r>
            <a:r>
              <a:rPr lang="en-US" sz="1200" b="1" dirty="0" smtClean="0"/>
              <a:t>String </a:t>
            </a:r>
            <a:r>
              <a:rPr lang="en-US" sz="1200" b="1" dirty="0"/>
              <a:t>name)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61491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32385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name=“Peter”</a:t>
            </a:r>
            <a:endParaRPr lang="en-US" sz="10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553074" y="3922334"/>
            <a:ext cx="3438525" cy="880232"/>
          </a:xfrm>
          <a:prstGeom prst="wedgeRectCallout">
            <a:avLst>
              <a:gd name="adj1" fmla="val -57668"/>
              <a:gd name="adj2" fmla="val -1214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86200"/>
            <a:ext cx="4743450" cy="476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91909"/>
            <a:ext cx="1" cy="99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85917"/>
            <a:ext cx="2667000" cy="2897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1" name="Straight Arrow Connector 20"/>
          <p:cNvCxnSpPr/>
          <p:nvPr/>
        </p:nvCxnSpPr>
        <p:spPr>
          <a:xfrm>
            <a:off x="5029200" y="1393195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657600"/>
            <a:ext cx="8169275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80549</TotalTime>
  <Words>171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8460</cp:revision>
  <dcterms:created xsi:type="dcterms:W3CDTF">2006-08-16T00:00:00Z</dcterms:created>
  <dcterms:modified xsi:type="dcterms:W3CDTF">2017-12-28T11:41:05Z</dcterms:modified>
</cp:coreProperties>
</file>