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36" r:id="rId2"/>
    <p:sldId id="437" r:id="rId3"/>
    <p:sldId id="438" r:id="rId4"/>
    <p:sldId id="440" r:id="rId5"/>
    <p:sldId id="439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74" y="1600200"/>
            <a:ext cx="8912225" cy="1752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inject the dependency by constructor.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b="1" dirty="0">
                <a:solidFill>
                  <a:srgbClr val="C00000"/>
                </a:solidFill>
              </a:rPr>
              <a:t>&lt;constructor-arg</a:t>
            </a:r>
            <a:r>
              <a:rPr lang="en-US" sz="1200" b="1" dirty="0" smtClean="0">
                <a:solidFill>
                  <a:srgbClr val="C00000"/>
                </a:solidFill>
              </a:rPr>
              <a:t>&gt; </a:t>
            </a:r>
            <a:r>
              <a:rPr lang="en-US" sz="1200" dirty="0" smtClean="0"/>
              <a:t>sub-element </a:t>
            </a:r>
            <a:r>
              <a:rPr lang="en-US" sz="1200" dirty="0"/>
              <a:t>of </a:t>
            </a:r>
            <a:r>
              <a:rPr lang="en-US" sz="1200" b="1" dirty="0">
                <a:solidFill>
                  <a:srgbClr val="C00000"/>
                </a:solidFill>
              </a:rPr>
              <a:t>&lt;bean&gt;</a:t>
            </a:r>
            <a:r>
              <a:rPr lang="en-US" sz="1200" dirty="0"/>
              <a:t> is used for constructor injection.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can inject</a:t>
            </a:r>
            <a:endParaRPr lang="en-US" sz="1200" dirty="0"/>
          </a:p>
          <a:p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primitive </a:t>
            </a:r>
            <a:r>
              <a:rPr lang="en-US" sz="1200" dirty="0"/>
              <a:t>and String-based values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Dependent object (contained object)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Collection values etc.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27801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int and string values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465138"/>
            <a:ext cx="4800600" cy="437313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2286000" y="27801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int and string values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651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514600"/>
            <a:ext cx="5419725" cy="18954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990600" y="838200"/>
            <a:ext cx="6629400" cy="1280922"/>
          </a:xfrm>
          <a:prstGeom prst="wedgeRoundRectCallout">
            <a:avLst>
              <a:gd name="adj1" fmla="val -46744"/>
              <a:gd name="adj2" fmla="val 87191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are providing the information into the bean by </a:t>
            </a:r>
            <a:r>
              <a:rPr lang="en-US" sz="1200" dirty="0" smtClean="0"/>
              <a:t>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constructor-arg element invokes the </a:t>
            </a:r>
            <a:r>
              <a:rPr lang="en-US" sz="1200" dirty="0" smtClean="0"/>
              <a:t>constructor.The </a:t>
            </a:r>
            <a:r>
              <a:rPr lang="en-US" sz="1200" dirty="0"/>
              <a:t>type </a:t>
            </a:r>
            <a:r>
              <a:rPr lang="en-US" sz="1200" dirty="0" smtClean="0"/>
              <a:t>attributes </a:t>
            </a:r>
            <a:r>
              <a:rPr lang="en-US" sz="1200" dirty="0"/>
              <a:t>specifies that </a:t>
            </a:r>
            <a:r>
              <a:rPr lang="en-US" sz="1200" dirty="0" err="1" smtClean="0">
                <a:solidFill>
                  <a:srgbClr val="C00000"/>
                </a:solidFill>
              </a:rPr>
              <a:t>int</a:t>
            </a:r>
            <a:r>
              <a:rPr lang="en-US" sz="1200" dirty="0" err="1">
                <a:solidFill>
                  <a:srgbClr val="C00000"/>
                </a:solidFill>
              </a:rPr>
              <a:t>,</a:t>
            </a:r>
            <a:r>
              <a:rPr lang="en-US" sz="1200" dirty="0" err="1" smtClean="0">
                <a:solidFill>
                  <a:srgbClr val="C00000"/>
                </a:solidFill>
              </a:rPr>
              <a:t>String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parameter constructor </a:t>
            </a:r>
            <a:r>
              <a:rPr lang="en-US" sz="1200" dirty="0"/>
              <a:t>will be </a:t>
            </a:r>
            <a:r>
              <a:rPr lang="en-US" sz="1200" dirty="0" smtClean="0"/>
              <a:t>invoked. In this example </a:t>
            </a:r>
            <a:r>
              <a:rPr lang="en-US" sz="1200" dirty="0"/>
              <a:t>Employee(</a:t>
            </a:r>
            <a:r>
              <a:rPr lang="en-US" sz="1200" b="1" dirty="0"/>
              <a:t>int id, String name</a:t>
            </a:r>
            <a:r>
              <a:rPr lang="en-US" sz="1200" b="1" dirty="0" smtClean="0"/>
              <a:t>) </a:t>
            </a:r>
            <a:r>
              <a:rPr lang="en-US" sz="1200" dirty="0" smtClean="0"/>
              <a:t>constructor will be invoked</a:t>
            </a:r>
            <a:r>
              <a:rPr lang="en-US" sz="1200" b="1" dirty="0" smtClean="0"/>
              <a:t>.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286000" y="27801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int and string values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ApplicationContext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71003" y="2590800"/>
            <a:ext cx="16245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65175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78674" y="1262390"/>
            <a:ext cx="750526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Employee</a:t>
            </a:r>
          </a:p>
        </p:txBody>
      </p:sp>
      <p:sp>
        <p:nvSpPr>
          <p:cNvPr id="15" name="Oval 14"/>
          <p:cNvSpPr/>
          <p:nvPr/>
        </p:nvSpPr>
        <p:spPr>
          <a:xfrm>
            <a:off x="3562350" y="2753409"/>
            <a:ext cx="1466850" cy="87567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74955" y="2859643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Employee</a:t>
            </a:r>
          </a:p>
          <a:p>
            <a:r>
              <a:rPr lang="en-US" sz="900" dirty="0" smtClean="0"/>
              <a:t>   Object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836855" y="3228975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Id=36</a:t>
            </a:r>
          </a:p>
          <a:p>
            <a:r>
              <a:rPr lang="en-US" sz="1000" dirty="0" smtClean="0"/>
              <a:t>name=“Peter”</a:t>
            </a:r>
            <a:endParaRPr lang="en-US" sz="1000" dirty="0"/>
          </a:p>
        </p:txBody>
      </p:sp>
      <p:sp>
        <p:nvSpPr>
          <p:cNvPr id="22" name="Rectangular Callout 21"/>
          <p:cNvSpPr/>
          <p:nvPr/>
        </p:nvSpPr>
        <p:spPr>
          <a:xfrm>
            <a:off x="127000" y="1366339"/>
            <a:ext cx="3216275" cy="704186"/>
          </a:xfrm>
          <a:prstGeom prst="wedgeRectCallout">
            <a:avLst>
              <a:gd name="adj1" fmla="val -6683"/>
              <a:gd name="adj2" fmla="val 136894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What object </a:t>
            </a:r>
            <a:r>
              <a:rPr lang="en-US" sz="1100" dirty="0"/>
              <a:t>to </a:t>
            </a:r>
            <a:r>
              <a:rPr lang="en-US" sz="1100" dirty="0" smtClean="0"/>
              <a:t>instantiate?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What object to configure and how to configure?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5781675" y="3962400"/>
            <a:ext cx="3048000" cy="762000"/>
          </a:xfrm>
          <a:prstGeom prst="wedgeRectCallout">
            <a:avLst>
              <a:gd name="adj1" fmla="val -55656"/>
              <a:gd name="adj2" fmla="val -123876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C</a:t>
            </a:r>
            <a:r>
              <a:rPr lang="en-US" sz="1100" dirty="0" smtClean="0"/>
              <a:t>reate the employee 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Configure the  employee 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M</a:t>
            </a:r>
            <a:r>
              <a:rPr lang="en-US" sz="1100" dirty="0" smtClean="0"/>
              <a:t>anage employee object complete </a:t>
            </a:r>
            <a:r>
              <a:rPr lang="en-US" sz="1100" dirty="0"/>
              <a:t>life cycle from creation till destruction.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86000" y="27801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int and string values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810000"/>
            <a:ext cx="4695825" cy="6858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cxnSp>
        <p:nvCxnSpPr>
          <p:cNvPr id="9" name="Straight Arrow Connector 8"/>
          <p:cNvCxnSpPr>
            <a:stCxn id="6" idx="2"/>
          </p:cNvCxnSpPr>
          <p:nvPr/>
        </p:nvCxnSpPr>
        <p:spPr>
          <a:xfrm flipH="1">
            <a:off x="1683276" y="2867799"/>
            <a:ext cx="1" cy="942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531812"/>
            <a:ext cx="2667000" cy="289721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12" name="Straight Arrow Connector 11"/>
          <p:cNvCxnSpPr>
            <a:stCxn id="13" idx="3"/>
          </p:cNvCxnSpPr>
          <p:nvPr/>
        </p:nvCxnSpPr>
        <p:spPr>
          <a:xfrm>
            <a:off x="5029200" y="1393195"/>
            <a:ext cx="9334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2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474663"/>
            <a:ext cx="5811837" cy="281146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9" name="Rectangle 8"/>
          <p:cNvSpPr/>
          <p:nvPr/>
        </p:nvSpPr>
        <p:spPr>
          <a:xfrm>
            <a:off x="2286000" y="27801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int and string values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3505201"/>
            <a:ext cx="8655050" cy="143827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80560</TotalTime>
  <Words>158</Words>
  <Application>Microsoft Office PowerPoint</Application>
  <PresentationFormat>Custom</PresentationFormat>
  <Paragraphs>35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8465</cp:revision>
  <dcterms:created xsi:type="dcterms:W3CDTF">2006-08-16T00:00:00Z</dcterms:created>
  <dcterms:modified xsi:type="dcterms:W3CDTF">2017-12-28T11:41:17Z</dcterms:modified>
</cp:coreProperties>
</file>