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8"/>
  </p:notesMasterIdLst>
  <p:sldIdLst>
    <p:sldId id="436" r:id="rId2"/>
    <p:sldId id="437" r:id="rId3"/>
    <p:sldId id="441" r:id="rId4"/>
    <p:sldId id="438" r:id="rId5"/>
    <p:sldId id="440" r:id="rId6"/>
    <p:sldId id="439" r:id="rId7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74" y="1600200"/>
            <a:ext cx="8912225" cy="1752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inject the dependency by constructor.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b="1" dirty="0">
                <a:solidFill>
                  <a:srgbClr val="C00000"/>
                </a:solidFill>
              </a:rPr>
              <a:t>&lt;constructor-arg</a:t>
            </a:r>
            <a:r>
              <a:rPr lang="en-US" sz="1200" b="1" dirty="0" smtClean="0">
                <a:solidFill>
                  <a:srgbClr val="C00000"/>
                </a:solidFill>
              </a:rPr>
              <a:t>&gt; </a:t>
            </a:r>
            <a:r>
              <a:rPr lang="en-US" sz="1200" dirty="0" smtClean="0"/>
              <a:t>sub-element </a:t>
            </a:r>
            <a:r>
              <a:rPr lang="en-US" sz="1200" dirty="0"/>
              <a:t>of </a:t>
            </a:r>
            <a:r>
              <a:rPr lang="en-US" sz="1200" b="1" dirty="0">
                <a:solidFill>
                  <a:srgbClr val="C00000"/>
                </a:solidFill>
              </a:rPr>
              <a:t>&lt;bean&gt;</a:t>
            </a:r>
            <a:r>
              <a:rPr lang="en-US" sz="1200" dirty="0"/>
              <a:t> is used for constructor injection.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can inject</a:t>
            </a:r>
            <a:endParaRPr lang="en-US" sz="1200" dirty="0"/>
          </a:p>
          <a:p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primitive </a:t>
            </a:r>
            <a:r>
              <a:rPr lang="en-US" sz="1200" dirty="0"/>
              <a:t>and String-based values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Dependent object (contained object)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Collection values etc.</a:t>
            </a:r>
          </a:p>
        </p:txBody>
      </p:sp>
      <p:sp>
        <p:nvSpPr>
          <p:cNvPr id="7" name="Rectangle 6"/>
          <p:cNvSpPr/>
          <p:nvPr/>
        </p:nvSpPr>
        <p:spPr>
          <a:xfrm>
            <a:off x="3124200" y="27801"/>
            <a:ext cx="3048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Dependent Object</a:t>
            </a:r>
          </a:p>
        </p:txBody>
      </p:sp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66800"/>
            <a:ext cx="3676650" cy="35056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24200" y="27801"/>
            <a:ext cx="3048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Dependent Object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181600" y="1381124"/>
            <a:ext cx="3276600" cy="2047876"/>
          </a:xfrm>
          <a:prstGeom prst="wedgeRoundRectCallout">
            <a:avLst>
              <a:gd name="adj1" fmla="val -67345"/>
              <a:gd name="adj2" fmla="val -3184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there is HAS-A relationship between the classes, we create the instance of dependent object </a:t>
            </a:r>
            <a:r>
              <a:rPr lang="en-US" sz="1200" dirty="0" smtClean="0"/>
              <a:t>(Address Object) </a:t>
            </a:r>
            <a:r>
              <a:rPr lang="en-US" sz="1200" dirty="0"/>
              <a:t>first then pass it as an argument of the main </a:t>
            </a:r>
            <a:r>
              <a:rPr lang="en-US" sz="1200" dirty="0" smtClean="0"/>
              <a:t>class[Employee class] </a:t>
            </a:r>
            <a:r>
              <a:rPr lang="en-US" sz="1200" dirty="0"/>
              <a:t>constructor.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Employee </a:t>
            </a:r>
            <a:r>
              <a:rPr lang="en-US" sz="1200" dirty="0"/>
              <a:t>HAS-A Address. The Address class object will be termed as the dependent object.</a:t>
            </a:r>
          </a:p>
        </p:txBody>
      </p:sp>
    </p:spTree>
    <p:extLst>
      <p:ext uri="{BB962C8B-B14F-4D97-AF65-F5344CB8AC3E}">
        <p14:creationId xmlns:p14="http://schemas.microsoft.com/office/powerpoint/2010/main" val="26651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869156"/>
            <a:ext cx="4461788" cy="311943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99" y="859631"/>
            <a:ext cx="3701761" cy="25717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7" name="Straight Arrow Connector 6"/>
          <p:cNvCxnSpPr/>
          <p:nvPr/>
        </p:nvCxnSpPr>
        <p:spPr>
          <a:xfrm flipH="1">
            <a:off x="1981200" y="1295400"/>
            <a:ext cx="3505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124200" y="27801"/>
            <a:ext cx="3048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Dependent Object</a:t>
            </a:r>
          </a:p>
        </p:txBody>
      </p:sp>
    </p:spTree>
    <p:extLst>
      <p:ext uri="{BB962C8B-B14F-4D97-AF65-F5344CB8AC3E}">
        <p14:creationId xmlns:p14="http://schemas.microsoft.com/office/powerpoint/2010/main" val="6355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2238375"/>
            <a:ext cx="5429250" cy="2590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981200" y="465138"/>
            <a:ext cx="6629400" cy="1280922"/>
          </a:xfrm>
          <a:prstGeom prst="wedgeRoundRectCallout">
            <a:avLst>
              <a:gd name="adj1" fmla="val -46744"/>
              <a:gd name="adj2" fmla="val 87191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are providing the information into the bean by </a:t>
            </a:r>
            <a:r>
              <a:rPr lang="en-US" sz="1200" dirty="0" smtClean="0"/>
              <a:t>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constructor-arg element invokes the </a:t>
            </a:r>
            <a:r>
              <a:rPr lang="en-US" sz="1200" dirty="0" smtClean="0"/>
              <a:t>constructor.The </a:t>
            </a:r>
            <a:r>
              <a:rPr lang="en-US" sz="1200" dirty="0"/>
              <a:t>type </a:t>
            </a:r>
            <a:r>
              <a:rPr lang="en-US" sz="1200" dirty="0" smtClean="0"/>
              <a:t>attributes </a:t>
            </a:r>
            <a:r>
              <a:rPr lang="en-US" sz="1200" dirty="0"/>
              <a:t>specifies that </a:t>
            </a:r>
            <a:r>
              <a:rPr lang="en-US" sz="1200" dirty="0" smtClean="0">
                <a:solidFill>
                  <a:srgbClr val="C00000"/>
                </a:solidFill>
              </a:rPr>
              <a:t>int</a:t>
            </a:r>
            <a:r>
              <a:rPr lang="en-US" sz="1200" dirty="0">
                <a:solidFill>
                  <a:srgbClr val="C00000"/>
                </a:solidFill>
              </a:rPr>
              <a:t>,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C00000"/>
                </a:solidFill>
              </a:rPr>
              <a:t>String, address </a:t>
            </a:r>
            <a:r>
              <a:rPr lang="en-US" sz="1200" dirty="0" smtClean="0"/>
              <a:t>parameter constructor </a:t>
            </a:r>
            <a:r>
              <a:rPr lang="en-US" sz="1200" dirty="0"/>
              <a:t>will be </a:t>
            </a:r>
            <a:r>
              <a:rPr lang="en-US" sz="1200" dirty="0" smtClean="0"/>
              <a:t>invoked. In this example </a:t>
            </a:r>
            <a:r>
              <a:rPr lang="en-US" sz="1200" dirty="0"/>
              <a:t>Employee(</a:t>
            </a:r>
            <a:r>
              <a:rPr lang="en-US" sz="1200" b="1" dirty="0"/>
              <a:t>int id, String name, Address address</a:t>
            </a:r>
            <a:r>
              <a:rPr lang="en-US" sz="1200" b="1" dirty="0" smtClean="0"/>
              <a:t>) </a:t>
            </a:r>
            <a:r>
              <a:rPr lang="en-US" sz="1200" dirty="0" smtClean="0"/>
              <a:t>constructor will be invoked</a:t>
            </a:r>
            <a:r>
              <a:rPr lang="en-US" sz="1200" b="1" dirty="0" smtClean="0"/>
              <a:t>.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124200" y="27801"/>
            <a:ext cx="3048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Dependent Object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705475" y="3429000"/>
            <a:ext cx="3314700" cy="976122"/>
          </a:xfrm>
          <a:prstGeom prst="wedgeRoundRectCallout">
            <a:avLst>
              <a:gd name="adj1" fmla="val -134101"/>
              <a:gd name="adj2" fmla="val 21813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b="1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 attribute is used to define the reference of another object, such way we are passing the dependent object as an constructor argument.</a:t>
            </a:r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748" y="583406"/>
            <a:ext cx="2871212" cy="200739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ApplicationContext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71003" y="2590800"/>
            <a:ext cx="16245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71003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78674" y="1262390"/>
            <a:ext cx="785793" cy="4308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 smtClean="0"/>
              <a:t>Employee,</a:t>
            </a:r>
          </a:p>
          <a:p>
            <a:r>
              <a:rPr lang="en-US" sz="1100" dirty="0" smtClean="0"/>
              <a:t>Address</a:t>
            </a:r>
            <a:endParaRPr lang="en-US" sz="1100" dirty="0"/>
          </a:p>
        </p:txBody>
      </p:sp>
      <p:sp>
        <p:nvSpPr>
          <p:cNvPr id="15" name="Oval 14"/>
          <p:cNvSpPr/>
          <p:nvPr/>
        </p:nvSpPr>
        <p:spPr>
          <a:xfrm>
            <a:off x="3562350" y="2753409"/>
            <a:ext cx="1466850" cy="87567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74955" y="2859643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Employee</a:t>
            </a:r>
          </a:p>
          <a:p>
            <a:r>
              <a:rPr lang="en-US" sz="900" dirty="0" smtClean="0"/>
              <a:t>   Object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836855" y="3228975"/>
            <a:ext cx="1614545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Id=36</a:t>
            </a:r>
          </a:p>
          <a:p>
            <a:r>
              <a:rPr lang="en-US" sz="800" dirty="0" smtClean="0"/>
              <a:t>name=“Peter”</a:t>
            </a:r>
          </a:p>
          <a:p>
            <a:r>
              <a:rPr lang="en-US" sz="800" dirty="0" smtClean="0"/>
              <a:t>address=</a:t>
            </a:r>
            <a:r>
              <a:rPr lang="en-US" sz="800" dirty="0"/>
              <a:t>Address </a:t>
            </a:r>
            <a:endParaRPr lang="en-US" sz="800" dirty="0" smtClean="0"/>
          </a:p>
          <a:p>
            <a:r>
              <a:rPr lang="en-US" sz="800" dirty="0" smtClean="0"/>
              <a:t>[</a:t>
            </a:r>
            <a:r>
              <a:rPr lang="en-US" sz="800" dirty="0"/>
              <a:t>city=Chennai, </a:t>
            </a:r>
            <a:endParaRPr lang="en-US" sz="800" dirty="0" smtClean="0"/>
          </a:p>
          <a:p>
            <a:r>
              <a:rPr lang="en-US" sz="800" dirty="0" smtClean="0"/>
              <a:t>state=Tamil </a:t>
            </a:r>
            <a:r>
              <a:rPr lang="en-US" sz="800" dirty="0"/>
              <a:t>Nadu, country=India]]</a:t>
            </a:r>
          </a:p>
        </p:txBody>
      </p:sp>
      <p:sp>
        <p:nvSpPr>
          <p:cNvPr id="22" name="Rectangular Callout 21"/>
          <p:cNvSpPr/>
          <p:nvPr/>
        </p:nvSpPr>
        <p:spPr>
          <a:xfrm>
            <a:off x="127000" y="1366339"/>
            <a:ext cx="3216275" cy="704186"/>
          </a:xfrm>
          <a:prstGeom prst="wedgeRectCallout">
            <a:avLst>
              <a:gd name="adj1" fmla="val -6683"/>
              <a:gd name="adj2" fmla="val 136894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What objects </a:t>
            </a:r>
            <a:r>
              <a:rPr lang="en-US" sz="1100" dirty="0"/>
              <a:t>to </a:t>
            </a:r>
            <a:r>
              <a:rPr lang="en-US" sz="1100" dirty="0" smtClean="0"/>
              <a:t>instantiate?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What objects to configure and how to configure?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objects to be  assembled</a:t>
            </a:r>
            <a:r>
              <a:rPr lang="en-US" sz="1100" dirty="0" smtClean="0"/>
              <a:t>?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5513558" y="3962400"/>
            <a:ext cx="3478041" cy="914400"/>
          </a:xfrm>
          <a:prstGeom prst="wedgeRectCallout">
            <a:avLst>
              <a:gd name="adj1" fmla="val -79094"/>
              <a:gd name="adj2" fmla="val -13950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C</a:t>
            </a:r>
            <a:r>
              <a:rPr lang="en-US" sz="1100" dirty="0" smtClean="0"/>
              <a:t>reate the address and employee objects.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Configure the  address and employee objects.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Wire the address and employee objects together.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Manage address and employee objects complete </a:t>
            </a:r>
            <a:r>
              <a:rPr lang="en-US" sz="1100" dirty="0"/>
              <a:t>life cycle from creation till destruction.</a:t>
            </a: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 flipH="1">
            <a:off x="1683276" y="2867799"/>
            <a:ext cx="1" cy="866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" idx="3"/>
          </p:cNvCxnSpPr>
          <p:nvPr/>
        </p:nvCxnSpPr>
        <p:spPr>
          <a:xfrm flipV="1">
            <a:off x="5064467" y="1393195"/>
            <a:ext cx="898183" cy="846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124200" y="27801"/>
            <a:ext cx="3048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Dependent Object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3733800"/>
            <a:ext cx="3681280" cy="12192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5" y="1764469"/>
            <a:ext cx="1948546" cy="135372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18" name="Straight Arrow Connector 17"/>
          <p:cNvCxnSpPr/>
          <p:nvPr/>
        </p:nvCxnSpPr>
        <p:spPr>
          <a:xfrm>
            <a:off x="6781800" y="1219200"/>
            <a:ext cx="609600" cy="545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2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474663"/>
            <a:ext cx="5811837" cy="281146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3124200" y="27801"/>
            <a:ext cx="3048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Dependent Object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3429000"/>
            <a:ext cx="8712200" cy="1524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80605</TotalTime>
  <Words>229</Words>
  <Application>Microsoft Office PowerPoint</Application>
  <PresentationFormat>Custom</PresentationFormat>
  <Paragraphs>47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8491</cp:revision>
  <dcterms:created xsi:type="dcterms:W3CDTF">2006-08-16T00:00:00Z</dcterms:created>
  <dcterms:modified xsi:type="dcterms:W3CDTF">2017-12-28T11:41:26Z</dcterms:modified>
</cp:coreProperties>
</file>