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Singleton Scope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65" y="685799"/>
            <a:ext cx="3656135" cy="39608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98762"/>
            <a:ext cx="5029200" cy="1847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828800" y="16002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Singleton Scope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87850" cy="33448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724400" y="520284"/>
            <a:ext cx="4038600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Since the bean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</a:t>
            </a:r>
            <a:r>
              <a:rPr lang="en-US" sz="1200" dirty="0" smtClean="0"/>
              <a:t>’ </a:t>
            </a:r>
            <a:r>
              <a:rPr lang="en-US" sz="1200" dirty="0"/>
              <a:t>is in singleton scope, the second retrieval by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employee2</a:t>
            </a:r>
            <a:r>
              <a:rPr lang="en-US" sz="1200" dirty="0" smtClean="0"/>
              <a:t>’ </a:t>
            </a:r>
            <a:r>
              <a:rPr lang="en-US" sz="1200" dirty="0"/>
              <a:t>will display the message set by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employee1</a:t>
            </a:r>
            <a:r>
              <a:rPr lang="en-US" sz="1200" dirty="0" smtClean="0"/>
              <a:t>’ </a:t>
            </a:r>
            <a:r>
              <a:rPr lang="en-US" sz="1200" dirty="0"/>
              <a:t>also, even it’s retrieve by a new getBean() method.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singleton, only a single instance per Spring IoC container, no matter how many time you retrieve it with getBean(), </a:t>
            </a:r>
            <a:r>
              <a:rPr lang="en-US" sz="1200" dirty="0">
                <a:solidFill>
                  <a:srgbClr val="FF0000"/>
                </a:solidFill>
              </a:rPr>
              <a:t>it will always return the same instance.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76800" y="2667000"/>
            <a:ext cx="31242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1200" dirty="0" smtClean="0"/>
              <a:t>                     Scope is singleton, So</a:t>
            </a:r>
          </a:p>
          <a:p>
            <a:pPr lvl="1" algn="ctr"/>
            <a:r>
              <a:rPr lang="en-US" sz="1200" dirty="0" smtClean="0"/>
              <a:t>               </a:t>
            </a:r>
            <a:r>
              <a:rPr lang="en-US" sz="1200" dirty="0" smtClean="0">
                <a:solidFill>
                  <a:srgbClr val="FF0000"/>
                </a:solidFill>
              </a:rPr>
              <a:t>Only one Instance</a:t>
            </a:r>
          </a:p>
          <a:p>
            <a:pPr lvl="1" algn="ctr"/>
            <a:r>
              <a:rPr lang="en-US" sz="1200" dirty="0" smtClean="0">
                <a:solidFill>
                  <a:srgbClr val="FF0000"/>
                </a:solidFill>
              </a:rPr>
              <a:t>             Will be available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427" y="2362199"/>
            <a:ext cx="12217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953000" y="2924175"/>
            <a:ext cx="1219200" cy="381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</a:t>
            </a:r>
            <a:endParaRPr 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3914775"/>
            <a:ext cx="8721725" cy="1085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36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82309</TotalTime>
  <Words>93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8793</cp:revision>
  <dcterms:created xsi:type="dcterms:W3CDTF">2006-08-16T00:00:00Z</dcterms:created>
  <dcterms:modified xsi:type="dcterms:W3CDTF">2018-02-27T11:03:52Z</dcterms:modified>
</cp:coreProperties>
</file>