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0362"/>
            <a:ext cx="3614541" cy="37433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86200" y="35738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Prototype Scope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886200" y="990600"/>
            <a:ext cx="4229100" cy="573024"/>
          </a:xfrm>
          <a:prstGeom prst="wedgeRoundRectCallout">
            <a:avLst>
              <a:gd name="adj1" fmla="val -98986"/>
              <a:gd name="adj2" fmla="val 4753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If we </a:t>
            </a:r>
            <a:r>
              <a:rPr lang="en-US" sz="1200" dirty="0"/>
              <a:t>want a new </a:t>
            </a:r>
            <a:r>
              <a:rPr lang="en-US" sz="1200" dirty="0" smtClean="0"/>
              <a:t>‘</a:t>
            </a:r>
            <a:r>
              <a:rPr lang="en-US" sz="1200" dirty="0" smtClean="0">
                <a:solidFill>
                  <a:srgbClr val="FF0000"/>
                </a:solidFill>
              </a:rPr>
              <a:t>employee</a:t>
            </a:r>
            <a:r>
              <a:rPr lang="en-US" sz="1200" dirty="0" smtClean="0"/>
              <a:t>’ </a:t>
            </a:r>
            <a:r>
              <a:rPr lang="en-US" sz="1200" dirty="0"/>
              <a:t>bean instance, every time you call it, use </a:t>
            </a:r>
            <a:r>
              <a:rPr lang="en-US" sz="1200" dirty="0">
                <a:solidFill>
                  <a:srgbClr val="FF0000"/>
                </a:solidFill>
              </a:rPr>
              <a:t>prototype</a:t>
            </a:r>
            <a:r>
              <a:rPr lang="en-US" sz="1200" dirty="0"/>
              <a:t> </a:t>
            </a:r>
            <a:r>
              <a:rPr lang="en-US" sz="1200" dirty="0" smtClean="0"/>
              <a:t>scope.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2788147"/>
            <a:ext cx="4648200" cy="156554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6088"/>
            <a:ext cx="4387850" cy="33448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724400" y="520284"/>
            <a:ext cx="4038600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</a:t>
            </a:r>
            <a:r>
              <a:rPr lang="en-US" sz="1200" dirty="0">
                <a:solidFill>
                  <a:srgbClr val="FF0000"/>
                </a:solidFill>
              </a:rPr>
              <a:t>prototype</a:t>
            </a:r>
            <a:r>
              <a:rPr lang="en-US" sz="1200" dirty="0"/>
              <a:t> scope, </a:t>
            </a:r>
            <a:r>
              <a:rPr lang="en-US" sz="1200" dirty="0" smtClean="0"/>
              <a:t>we </a:t>
            </a:r>
            <a:r>
              <a:rPr lang="en-US" sz="1200" dirty="0"/>
              <a:t>will have a new instance for each getBean() method called.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76800" y="1600200"/>
            <a:ext cx="3124200" cy="1905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8027" y="1143000"/>
            <a:ext cx="122174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Spring Container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440172" y="1912540"/>
            <a:ext cx="1408428" cy="4496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employee2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4953000" y="1859359"/>
            <a:ext cx="1371600" cy="5183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54302" y="2803266"/>
            <a:ext cx="194059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Two getBean() calls,</a:t>
            </a:r>
          </a:p>
          <a:p>
            <a:r>
              <a:rPr lang="en-US" sz="1200" dirty="0" smtClean="0"/>
              <a:t> so two instance are created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35738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Prototype Scope</a:t>
            </a:r>
            <a:endParaRPr lang="en-US" sz="1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943349"/>
            <a:ext cx="8836025" cy="10382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36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82313</TotalTime>
  <Words>54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8802</cp:revision>
  <dcterms:created xsi:type="dcterms:W3CDTF">2006-08-16T00:00:00Z</dcterms:created>
  <dcterms:modified xsi:type="dcterms:W3CDTF">2018-02-27T11:07:02Z</dcterms:modified>
</cp:coreProperties>
</file>