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36"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2/8/2018</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2/8/2018</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2895600" y="27801"/>
            <a:ext cx="2819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Constructor injection Vs. </a:t>
            </a:r>
            <a:r>
              <a:rPr lang="en-US" sz="1200" dirty="0"/>
              <a:t>S</a:t>
            </a:r>
            <a:r>
              <a:rPr lang="en-US" sz="1200" dirty="0" smtClean="0"/>
              <a:t>etter </a:t>
            </a:r>
            <a:r>
              <a:rPr lang="en-US" sz="1200" dirty="0"/>
              <a:t>injection</a:t>
            </a:r>
          </a:p>
        </p:txBody>
      </p:sp>
      <p:graphicFrame>
        <p:nvGraphicFramePr>
          <p:cNvPr id="5" name="Table 4"/>
          <p:cNvGraphicFramePr>
            <a:graphicFrameLocks noGrp="1"/>
          </p:cNvGraphicFramePr>
          <p:nvPr>
            <p:extLst>
              <p:ext uri="{D42A27DB-BD31-4B8C-83A1-F6EECF244321}">
                <p14:modId xmlns:p14="http://schemas.microsoft.com/office/powerpoint/2010/main" val="1472119756"/>
              </p:ext>
            </p:extLst>
          </p:nvPr>
        </p:nvGraphicFramePr>
        <p:xfrm>
          <a:off x="327025" y="1524000"/>
          <a:ext cx="8610600" cy="2192020"/>
        </p:xfrm>
        <a:graphic>
          <a:graphicData uri="http://schemas.openxmlformats.org/drawingml/2006/table">
            <a:tbl>
              <a:tblPr firstRow="1" bandRow="1">
                <a:tableStyleId>{F2DE63D5-997A-4646-A377-4702673A728D}</a:tableStyleId>
              </a:tblPr>
              <a:tblGrid>
                <a:gridCol w="4035425"/>
                <a:gridCol w="4575175"/>
              </a:tblGrid>
              <a:tr h="637540">
                <a:tc>
                  <a:txBody>
                    <a:bodyPr/>
                    <a:lstStyle/>
                    <a:p>
                      <a:r>
                        <a:rPr lang="en-US" sz="1200" b="1" i="0" kern="1200" dirty="0" smtClean="0">
                          <a:solidFill>
                            <a:schemeClr val="bg1"/>
                          </a:solidFill>
                          <a:effectLst/>
                          <a:latin typeface="+mn-lt"/>
                          <a:ea typeface="+mn-ea"/>
                          <a:cs typeface="+mn-cs"/>
                        </a:rPr>
                        <a:t>Setter Injection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kern="1200" smtClean="0">
                          <a:solidFill>
                            <a:schemeClr val="bg1"/>
                          </a:solidFill>
                          <a:effectLst/>
                          <a:latin typeface="+mn-lt"/>
                          <a:ea typeface="+mn-ea"/>
                          <a:cs typeface="+mn-cs"/>
                        </a:rPr>
                        <a:t>Constructor Injection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37540">
                <a:tc>
                  <a:txBody>
                    <a:bodyPr/>
                    <a:lstStyle/>
                    <a:p>
                      <a:r>
                        <a:rPr lang="en-US" sz="1200" b="0" i="0" kern="1200" dirty="0" smtClean="0">
                          <a:solidFill>
                            <a:schemeClr val="tx1"/>
                          </a:solidFill>
                          <a:effectLst/>
                          <a:latin typeface="+mn-lt"/>
                          <a:ea typeface="+mn-ea"/>
                          <a:cs typeface="+mn-cs"/>
                        </a:rPr>
                        <a:t>In </a:t>
                      </a:r>
                      <a:r>
                        <a:rPr lang="en-US" sz="1200" b="1" i="1" kern="1200" dirty="0" smtClean="0">
                          <a:solidFill>
                            <a:schemeClr val="tx1"/>
                          </a:solidFill>
                          <a:effectLst/>
                          <a:latin typeface="+mn-lt"/>
                          <a:ea typeface="+mn-ea"/>
                          <a:cs typeface="+mn-cs"/>
                        </a:rPr>
                        <a:t>setter injection</a:t>
                      </a:r>
                      <a:r>
                        <a:rPr lang="en-US" sz="1200" b="0" i="0" kern="1200" dirty="0" smtClean="0">
                          <a:solidFill>
                            <a:schemeClr val="tx1"/>
                          </a:solidFill>
                          <a:effectLst/>
                          <a:latin typeface="+mn-lt"/>
                          <a:ea typeface="+mn-ea"/>
                          <a:cs typeface="+mn-cs"/>
                        </a:rPr>
                        <a:t> strategy, we trust the Inversion of control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 that it will first create the bean first but will do the injection right before using the bean using the setter methods. And the injection is done according to your configuration. If you somehow misses to specify any beans to inject in the configuration, the injection will not be done for those beans and your dependent bean will not function accordingly when it will be in use!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But in </a:t>
                      </a:r>
                      <a:r>
                        <a:rPr lang="en-US" sz="1200" b="1" i="1" kern="1200" dirty="0" smtClean="0">
                          <a:solidFill>
                            <a:schemeClr val="tx1"/>
                          </a:solidFill>
                          <a:effectLst/>
                          <a:latin typeface="+mn-lt"/>
                          <a:ea typeface="+mn-ea"/>
                          <a:cs typeface="+mn-cs"/>
                        </a:rPr>
                        <a:t>constructor injection</a:t>
                      </a:r>
                      <a:r>
                        <a:rPr lang="en-US" sz="1200" b="0" i="0" kern="1200" dirty="0" smtClean="0">
                          <a:solidFill>
                            <a:schemeClr val="tx1"/>
                          </a:solidFill>
                          <a:effectLst/>
                          <a:latin typeface="+mn-lt"/>
                          <a:ea typeface="+mn-ea"/>
                          <a:cs typeface="+mn-cs"/>
                        </a:rPr>
                        <a:t> strategy, container imposes (or must impose) to provide the dependencies properly while constructing the bean. This was addressed as "container-agnostic manner", as we are required to provide dependencies while creating the bean, thus making the visibility of dependency, independent of any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a:off x="838200" y="714375"/>
            <a:ext cx="7312025" cy="461665"/>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1200" dirty="0"/>
              <a:t>We need the assurance from the Inversion of control (</a:t>
            </a:r>
            <a:r>
              <a:rPr lang="en-US" sz="1200" dirty="0" err="1"/>
              <a:t>IoC</a:t>
            </a:r>
            <a:r>
              <a:rPr lang="en-US" sz="1200" dirty="0"/>
              <a:t>) container that, before using any bean, the injection of necessary beans must be done.</a:t>
            </a:r>
            <a:endParaRPr lang="en-US" sz="1200" dirty="0"/>
          </a:p>
        </p:txBody>
      </p:sp>
    </p:spTree>
    <p:extLst>
      <p:ext uri="{BB962C8B-B14F-4D97-AF65-F5344CB8AC3E}">
        <p14:creationId xmlns:p14="http://schemas.microsoft.com/office/powerpoint/2010/main" val="29007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82143</TotalTime>
  <Words>43</Words>
  <Application>Microsoft Office PowerPoint</Application>
  <PresentationFormat>Custom</PresentationFormat>
  <Paragraphs>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8621</cp:revision>
  <dcterms:created xsi:type="dcterms:W3CDTF">2006-08-16T00:00:00Z</dcterms:created>
  <dcterms:modified xsi:type="dcterms:W3CDTF">2018-02-08T10:14:12Z</dcterms:modified>
</cp:coreProperties>
</file>