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0413"/>
            <a:ext cx="3286125" cy="31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21838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</a:t>
            </a:r>
            <a:r>
              <a:rPr lang="en-US" sz="1200" dirty="0" smtClean="0"/>
              <a:t>Lists-Annotation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09600"/>
            <a:ext cx="3581400" cy="396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0"/>
            <a:ext cx="42640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2775" y="32766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9462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749675" y="346786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65139"/>
            <a:ext cx="5816600" cy="281146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429000"/>
            <a:ext cx="8940800" cy="136733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82551</TotalTime>
  <Words>13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9028</cp:revision>
  <dcterms:created xsi:type="dcterms:W3CDTF">2006-08-16T00:00:00Z</dcterms:created>
  <dcterms:modified xsi:type="dcterms:W3CDTF">2018-04-30T12:20:06Z</dcterms:modified>
</cp:coreProperties>
</file>