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4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5575" y="838200"/>
            <a:ext cx="8912225" cy="4038600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load multiple Spring bean configuration file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7975" y="1014412"/>
            <a:ext cx="8607425" cy="809625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a large project structure, the Spring’s bean configuration files are located in different folders for easy maintainability and modular. For example, </a:t>
            </a:r>
            <a:r>
              <a:rPr lang="en-US" sz="1200" dirty="0">
                <a:solidFill>
                  <a:srgbClr val="FF0000"/>
                </a:solidFill>
              </a:rPr>
              <a:t>Spring-Common.xml</a:t>
            </a:r>
            <a:r>
              <a:rPr lang="en-US" sz="1200" dirty="0">
                <a:solidFill>
                  <a:srgbClr val="FF0000"/>
                </a:solidFill>
              </a:rPr>
              <a:t> in common folder</a:t>
            </a:r>
            <a:r>
              <a:rPr lang="en-US" sz="1200" dirty="0"/>
              <a:t>, </a:t>
            </a:r>
            <a:r>
              <a:rPr lang="en-US" sz="1200" dirty="0">
                <a:solidFill>
                  <a:srgbClr val="FF0000"/>
                </a:solidFill>
              </a:rPr>
              <a:t>Spring-Connection.xml</a:t>
            </a:r>
            <a:r>
              <a:rPr lang="en-US" sz="1200" dirty="0">
                <a:solidFill>
                  <a:srgbClr val="FF0000"/>
                </a:solidFill>
              </a:rPr>
              <a:t> in connection folder</a:t>
            </a:r>
            <a:r>
              <a:rPr lang="en-US" sz="1200" dirty="0"/>
              <a:t>, </a:t>
            </a:r>
            <a:r>
              <a:rPr lang="en-US" sz="1200" dirty="0">
                <a:solidFill>
                  <a:srgbClr val="FF0000"/>
                </a:solidFill>
              </a:rPr>
              <a:t>Spring-ModuleA.xml</a:t>
            </a:r>
            <a:r>
              <a:rPr lang="en-US" sz="1200" dirty="0">
                <a:solidFill>
                  <a:srgbClr val="FF0000"/>
                </a:solidFill>
              </a:rPr>
              <a:t> in </a:t>
            </a:r>
            <a:r>
              <a:rPr lang="en-US" sz="1200" dirty="0">
                <a:solidFill>
                  <a:srgbClr val="FF0000"/>
                </a:solidFill>
              </a:rPr>
              <a:t>ModuleA</a:t>
            </a:r>
            <a:r>
              <a:rPr lang="en-US" sz="1200" dirty="0">
                <a:solidFill>
                  <a:srgbClr val="FF0000"/>
                </a:solidFill>
              </a:rPr>
              <a:t> folder…</a:t>
            </a:r>
            <a:r>
              <a:rPr lang="en-US" sz="1200" dirty="0"/>
              <a:t>and etc.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71725"/>
            <a:ext cx="5324475" cy="533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914400" y="1981200"/>
            <a:ext cx="420127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We can  </a:t>
            </a:r>
            <a:r>
              <a:rPr lang="en-US" sz="1200" dirty="0"/>
              <a:t>load multiple Spring bean configuration files in the code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191000" y="3505200"/>
            <a:ext cx="3810000" cy="9144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project-classpath/Spring-Common.xml </a:t>
            </a:r>
            <a:endParaRPr lang="en-US" sz="1200" dirty="0" smtClean="0"/>
          </a:p>
          <a:p>
            <a:r>
              <a:rPr lang="en-US" sz="1200" dirty="0" smtClean="0"/>
              <a:t>project-classpath/Spring-Connection.xml </a:t>
            </a:r>
          </a:p>
          <a:p>
            <a:r>
              <a:rPr lang="en-US" sz="1200" dirty="0" smtClean="0"/>
              <a:t>project-classpath/Spring-ModuleA.xml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611687" y="3186499"/>
            <a:ext cx="304371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Put all spring xml files under project classpath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575" y="530423"/>
            <a:ext cx="80054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Problem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5575" y="838200"/>
            <a:ext cx="8912225" cy="4038600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load multiple Spring bean configuration file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7975" y="1014412"/>
            <a:ext cx="8607425" cy="809625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dirty="0" smtClean="0"/>
              <a:t>Slide1 </a:t>
            </a:r>
            <a:r>
              <a:rPr lang="en-US" sz="1200" dirty="0"/>
              <a:t>ways are lack of organizing and error prone, the better way should be organized all your Spring bean configuration files into a single XML file. For example, create a </a:t>
            </a:r>
            <a:r>
              <a:rPr lang="en-US" sz="1200" dirty="0">
                <a:solidFill>
                  <a:srgbClr val="FF0000"/>
                </a:solidFill>
              </a:rPr>
              <a:t>Spring-All-Module.xml</a:t>
            </a:r>
            <a:r>
              <a:rPr lang="en-US" sz="1200" dirty="0">
                <a:solidFill>
                  <a:srgbClr val="FF0000"/>
                </a:solidFill>
              </a:rPr>
              <a:t> file, and import the entire Spring bean files </a:t>
            </a:r>
            <a:r>
              <a:rPr lang="en-US" sz="1200" dirty="0"/>
              <a:t>like </a:t>
            </a:r>
            <a:r>
              <a:rPr lang="en-US" sz="1200" dirty="0" smtClean="0"/>
              <a:t>below: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35049" y="3899593"/>
            <a:ext cx="292028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Now </a:t>
            </a:r>
            <a:r>
              <a:rPr lang="en-US" sz="1200" dirty="0" smtClean="0"/>
              <a:t>we </a:t>
            </a:r>
            <a:r>
              <a:rPr lang="en-US" sz="1200" dirty="0"/>
              <a:t>can load a single xml file like </a:t>
            </a:r>
            <a:r>
              <a:rPr lang="en-US" sz="1200" dirty="0" smtClean="0"/>
              <a:t>below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5638800" y="4246869"/>
            <a:ext cx="3276600" cy="4572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project-classpath/Spring-All-Module.xml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3899592"/>
            <a:ext cx="254460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Put </a:t>
            </a:r>
            <a:r>
              <a:rPr lang="en-US" sz="1200" dirty="0" smtClean="0"/>
              <a:t>below </a:t>
            </a:r>
            <a:r>
              <a:rPr lang="en-US" sz="1200" dirty="0"/>
              <a:t>file under project classpath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575" y="530423"/>
            <a:ext cx="788999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Solution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4267200"/>
            <a:ext cx="4714875" cy="447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43099"/>
            <a:ext cx="5286375" cy="1724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6400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82257</TotalTime>
  <Words>118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8723</cp:revision>
  <dcterms:created xsi:type="dcterms:W3CDTF">2006-08-16T00:00:00Z</dcterms:created>
  <dcterms:modified xsi:type="dcterms:W3CDTF">2018-02-22T10:30:48Z</dcterms:modified>
</cp:coreProperties>
</file>