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0"/>
  </p:notesMasterIdLst>
  <p:sldIdLst>
    <p:sldId id="444" r:id="rId2"/>
    <p:sldId id="445" r:id="rId3"/>
    <p:sldId id="446" r:id="rId4"/>
    <p:sldId id="447" r:id="rId5"/>
    <p:sldId id="448" r:id="rId6"/>
    <p:sldId id="451" r:id="rId7"/>
    <p:sldId id="449" r:id="rId8"/>
    <p:sldId id="450" r:id="rId9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35739"/>
            <a:ext cx="563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</a:t>
            </a:r>
            <a:r>
              <a:rPr lang="en-US" sz="1200" dirty="0" smtClean="0"/>
              <a:t>framework – XML Configuration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600200" y="1659225"/>
            <a:ext cx="5635625" cy="1015663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Using the </a:t>
            </a:r>
            <a:r>
              <a:rPr lang="en-US" sz="1200" dirty="0"/>
              <a:t>Spring’s Object/XML Mapping, </a:t>
            </a:r>
            <a:r>
              <a:rPr lang="en-US" sz="1200" dirty="0" smtClean="0"/>
              <a:t>we can convert </a:t>
            </a:r>
            <a:r>
              <a:rPr lang="en-US" sz="1200" dirty="0"/>
              <a:t>Object to XML or vice </a:t>
            </a:r>
            <a:r>
              <a:rPr lang="en-US" sz="1200" dirty="0" smtClean="0"/>
              <a:t>verse</a:t>
            </a:r>
          </a:p>
          <a:p>
            <a:endParaRPr lang="en-US" sz="1200" dirty="0"/>
          </a:p>
          <a:p>
            <a:r>
              <a:rPr lang="en-US" sz="1200" b="1" dirty="0"/>
              <a:t>XML Marshalling</a:t>
            </a:r>
            <a:r>
              <a:rPr lang="en-US" sz="1200" dirty="0"/>
              <a:t> – Convert Object to XML.</a:t>
            </a:r>
          </a:p>
          <a:p>
            <a:r>
              <a:rPr lang="en-US" sz="1200" b="1" dirty="0"/>
              <a:t>XML UnMarshalling</a:t>
            </a:r>
            <a:r>
              <a:rPr lang="en-US" sz="1200" dirty="0"/>
              <a:t> – Convert XML to Object.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33400"/>
            <a:ext cx="4476750" cy="420674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63665"/>
            <a:ext cx="4332287" cy="228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5" name="Rounded Rectangle 4"/>
          <p:cNvSpPr/>
          <p:nvPr/>
        </p:nvSpPr>
        <p:spPr>
          <a:xfrm>
            <a:off x="5029200" y="1143000"/>
            <a:ext cx="3810000" cy="990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Spring’s oxm itself doesn’t handle the XML marshalling or UnMarshalling, it depends developer to inject their prefer XML binding framework. In this case, </a:t>
            </a:r>
            <a:r>
              <a:rPr lang="en-US" sz="1200" dirty="0" smtClean="0"/>
              <a:t>we are using Castor </a:t>
            </a:r>
            <a:r>
              <a:rPr lang="en-US" sz="1200" dirty="0"/>
              <a:t>binding framework.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93950" y="4114800"/>
            <a:ext cx="42545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086600" y="2636770"/>
            <a:ext cx="42545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943725" y="3625715"/>
            <a:ext cx="42545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52600" y="35739"/>
            <a:ext cx="563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</a:t>
            </a:r>
            <a:r>
              <a:rPr lang="en-US" sz="1200" dirty="0" smtClean="0"/>
              <a:t>framework – XML Configuration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92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8"/>
            <a:ext cx="3444875" cy="43844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2" y="2258767"/>
            <a:ext cx="3743325" cy="26098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ounded Rectangular Callout 5"/>
          <p:cNvSpPr/>
          <p:nvPr/>
        </p:nvSpPr>
        <p:spPr>
          <a:xfrm>
            <a:off x="4724400" y="1371600"/>
            <a:ext cx="3276600" cy="612648"/>
          </a:xfrm>
          <a:prstGeom prst="wedgeRoundRectCallout">
            <a:avLst>
              <a:gd name="adj1" fmla="val -15942"/>
              <a:gd name="adj2" fmla="val 9514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can use Castor XML mapping to define the relationship between Object and XML.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2600" y="35739"/>
            <a:ext cx="563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</a:t>
            </a:r>
            <a:r>
              <a:rPr lang="en-US" sz="1200" dirty="0" smtClean="0"/>
              <a:t>framework – XML Configuration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92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19125"/>
            <a:ext cx="44164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64768"/>
            <a:ext cx="4038600" cy="43644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1752600" y="35739"/>
            <a:ext cx="563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</a:t>
            </a:r>
            <a:r>
              <a:rPr lang="en-US" sz="1200" dirty="0" smtClean="0"/>
              <a:t>framework – XML Configuration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92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039191" cy="25717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6" name="Straight Arrow Connector 5"/>
          <p:cNvCxnSpPr/>
          <p:nvPr/>
        </p:nvCxnSpPr>
        <p:spPr>
          <a:xfrm flipV="1">
            <a:off x="6096000" y="31242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ounded Rectangular Callout 6"/>
          <p:cNvSpPr/>
          <p:nvPr/>
        </p:nvSpPr>
        <p:spPr>
          <a:xfrm>
            <a:off x="6324600" y="1982724"/>
            <a:ext cx="2514600" cy="612648"/>
          </a:xfrm>
          <a:prstGeom prst="wedgeRoundRectCallout">
            <a:avLst>
              <a:gd name="adj1" fmla="val -21833"/>
              <a:gd name="adj2" fmla="val 8115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Spring’s bean configuration file, inject </a:t>
            </a:r>
            <a:r>
              <a:rPr lang="en-US" sz="1200" b="1" dirty="0"/>
              <a:t>CastorMarshaller</a:t>
            </a:r>
            <a:r>
              <a:rPr lang="en-US" sz="1200" dirty="0"/>
              <a:t> as the XML binding framework.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2600" y="35739"/>
            <a:ext cx="563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</a:t>
            </a:r>
            <a:r>
              <a:rPr lang="en-US" sz="1200" dirty="0" smtClean="0"/>
              <a:t>framework – XML Configuration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07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1752600"/>
            <a:ext cx="237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for caster property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52600" y="35739"/>
            <a:ext cx="563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</a:t>
            </a:r>
            <a:r>
              <a:rPr lang="en-US" sz="1200" dirty="0" smtClean="0"/>
              <a:t>framework – XML Configuration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283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465138"/>
            <a:ext cx="5086351" cy="439651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1752600" y="35739"/>
            <a:ext cx="563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</a:t>
            </a:r>
            <a:r>
              <a:rPr lang="en-US" sz="1200" dirty="0" smtClean="0"/>
              <a:t>framework – XML Configuration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645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62000"/>
            <a:ext cx="8802688" cy="19745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ounded Rectangular Callout 5"/>
          <p:cNvSpPr/>
          <p:nvPr/>
        </p:nvSpPr>
        <p:spPr>
          <a:xfrm>
            <a:off x="1143000" y="3200400"/>
            <a:ext cx="3733800" cy="384048"/>
          </a:xfrm>
          <a:prstGeom prst="wedgeRoundRectCallout">
            <a:avLst>
              <a:gd name="adj1" fmla="val -10884"/>
              <a:gd name="adj2" fmla="val 122024"/>
              <a:gd name="adj3" fmla="val 16667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“customer.xml</a:t>
            </a:r>
            <a:r>
              <a:rPr lang="en-US" sz="1200" dirty="0"/>
              <a:t>” is generated in your project root folder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2600" y="35739"/>
            <a:ext cx="563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</a:t>
            </a:r>
            <a:r>
              <a:rPr lang="en-US" sz="1200" dirty="0" smtClean="0"/>
              <a:t>framework – XML Configuration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822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82719</TotalTime>
  <Words>182</Words>
  <Application>Microsoft Office PowerPoint</Application>
  <PresentationFormat>Custom</PresentationFormat>
  <Paragraphs>25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9101</cp:revision>
  <dcterms:created xsi:type="dcterms:W3CDTF">2006-08-16T00:00:00Z</dcterms:created>
  <dcterms:modified xsi:type="dcterms:W3CDTF">2018-10-29T09:35:52Z</dcterms:modified>
</cp:coreProperties>
</file>