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10"/>
  </p:notesMasterIdLst>
  <p:sldIdLst>
    <p:sldId id="444" r:id="rId2"/>
    <p:sldId id="445" r:id="rId3"/>
    <p:sldId id="446" r:id="rId4"/>
    <p:sldId id="447" r:id="rId5"/>
    <p:sldId id="448" r:id="rId6"/>
    <p:sldId id="451" r:id="rId7"/>
    <p:sldId id="449" r:id="rId8"/>
    <p:sldId id="450" r:id="rId9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52600" y="35739"/>
            <a:ext cx="601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</a:t>
            </a:r>
            <a:r>
              <a:rPr lang="en-US" sz="1200" dirty="0"/>
              <a:t>Castor </a:t>
            </a:r>
            <a:r>
              <a:rPr lang="en-US" sz="1200" dirty="0" smtClean="0"/>
              <a:t>XML binding framework – </a:t>
            </a:r>
            <a:r>
              <a:rPr lang="en-US" sz="1200" dirty="0" smtClean="0"/>
              <a:t>Annotation</a:t>
            </a:r>
            <a:r>
              <a:rPr lang="en-US" sz="1200" dirty="0" smtClean="0"/>
              <a:t> </a:t>
            </a:r>
            <a:r>
              <a:rPr lang="en-US" sz="1200" dirty="0" smtClean="0"/>
              <a:t>Configuration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1600200" y="1659225"/>
            <a:ext cx="5635625" cy="1015663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Using the </a:t>
            </a:r>
            <a:r>
              <a:rPr lang="en-US" sz="1200" dirty="0"/>
              <a:t>Spring’s Object/XML Mapping, </a:t>
            </a:r>
            <a:r>
              <a:rPr lang="en-US" sz="1200" dirty="0" smtClean="0"/>
              <a:t>we can convert </a:t>
            </a:r>
            <a:r>
              <a:rPr lang="en-US" sz="1200" dirty="0"/>
              <a:t>Object to XML or vice </a:t>
            </a:r>
            <a:r>
              <a:rPr lang="en-US" sz="1200" dirty="0" smtClean="0"/>
              <a:t>verse</a:t>
            </a:r>
          </a:p>
          <a:p>
            <a:endParaRPr lang="en-US" sz="1200" dirty="0"/>
          </a:p>
          <a:p>
            <a:r>
              <a:rPr lang="en-US" sz="1200" b="1" dirty="0"/>
              <a:t>XML Marshalling</a:t>
            </a:r>
            <a:r>
              <a:rPr lang="en-US" sz="1200" dirty="0"/>
              <a:t> – Convert Object to XML.</a:t>
            </a:r>
          </a:p>
          <a:p>
            <a:r>
              <a:rPr lang="en-US" sz="1200" b="1" dirty="0"/>
              <a:t>XML UnMarshalling</a:t>
            </a:r>
            <a:r>
              <a:rPr lang="en-US" sz="1200" dirty="0"/>
              <a:t> – Convert XML to Object.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486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25" y="1676400"/>
            <a:ext cx="423545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6313"/>
            <a:ext cx="4187825" cy="4511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029200" y="533400"/>
            <a:ext cx="3810000" cy="9906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Spring’s oxm itself doesn’t handle the XML marshalling or UnMarshalling, it depends developer to inject their prefer XML binding framework. In this case, </a:t>
            </a:r>
            <a:r>
              <a:rPr lang="en-US" sz="1200" dirty="0" smtClean="0"/>
              <a:t>we are using Castor </a:t>
            </a:r>
            <a:r>
              <a:rPr lang="en-US" sz="1200" dirty="0"/>
              <a:t>binding framework.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181225" y="4229100"/>
            <a:ext cx="42545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950075" y="1981200"/>
            <a:ext cx="42545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877050" y="2919412"/>
            <a:ext cx="42545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711950" y="3810000"/>
            <a:ext cx="42545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752600" y="35739"/>
            <a:ext cx="601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</a:t>
            </a:r>
            <a:r>
              <a:rPr lang="en-US" sz="1200" dirty="0"/>
              <a:t>Castor </a:t>
            </a:r>
            <a:r>
              <a:rPr lang="en-US" sz="1200" dirty="0" smtClean="0"/>
              <a:t>XML binding framework – </a:t>
            </a:r>
            <a:r>
              <a:rPr lang="en-US" sz="1200" dirty="0" smtClean="0"/>
              <a:t>Annotation</a:t>
            </a:r>
            <a:r>
              <a:rPr lang="en-US" sz="1200" dirty="0" smtClean="0"/>
              <a:t> </a:t>
            </a:r>
            <a:r>
              <a:rPr lang="en-US" sz="1200" dirty="0" smtClean="0"/>
              <a:t>Configuration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4922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65138"/>
            <a:ext cx="3444875" cy="438442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262" y="2258767"/>
            <a:ext cx="3743325" cy="26098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6" name="Rounded Rectangular Callout 5"/>
          <p:cNvSpPr/>
          <p:nvPr/>
        </p:nvSpPr>
        <p:spPr>
          <a:xfrm>
            <a:off x="4724400" y="1371600"/>
            <a:ext cx="3276600" cy="612648"/>
          </a:xfrm>
          <a:prstGeom prst="wedgeRoundRectCallout">
            <a:avLst>
              <a:gd name="adj1" fmla="val -15942"/>
              <a:gd name="adj2" fmla="val 9514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We </a:t>
            </a:r>
            <a:r>
              <a:rPr lang="en-US" sz="1200" dirty="0"/>
              <a:t>can use Castor XML mapping to define the relationship between Object and XML.</a:t>
            </a:r>
          </a:p>
        </p:txBody>
      </p:sp>
      <p:sp>
        <p:nvSpPr>
          <p:cNvPr id="9" name="Rectangle 8"/>
          <p:cNvSpPr/>
          <p:nvPr/>
        </p:nvSpPr>
        <p:spPr>
          <a:xfrm>
            <a:off x="1752600" y="35739"/>
            <a:ext cx="601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</a:t>
            </a:r>
            <a:r>
              <a:rPr lang="en-US" sz="1200" dirty="0"/>
              <a:t>Castor </a:t>
            </a:r>
            <a:r>
              <a:rPr lang="en-US" sz="1200" dirty="0" smtClean="0"/>
              <a:t>XML binding framework – </a:t>
            </a:r>
            <a:r>
              <a:rPr lang="en-US" sz="1200" dirty="0" smtClean="0"/>
              <a:t>Annotation</a:t>
            </a:r>
            <a:r>
              <a:rPr lang="en-US" sz="1200" dirty="0" smtClean="0"/>
              <a:t> </a:t>
            </a:r>
            <a:r>
              <a:rPr lang="en-US" sz="1200" dirty="0" smtClean="0"/>
              <a:t>Configuration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4922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619125"/>
            <a:ext cx="4416425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664768"/>
            <a:ext cx="4038600" cy="43644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9" name="Rectangle 8"/>
          <p:cNvSpPr/>
          <p:nvPr/>
        </p:nvSpPr>
        <p:spPr>
          <a:xfrm>
            <a:off x="1752600" y="35739"/>
            <a:ext cx="601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</a:t>
            </a:r>
            <a:r>
              <a:rPr lang="en-US" sz="1200" dirty="0"/>
              <a:t>Castor </a:t>
            </a:r>
            <a:r>
              <a:rPr lang="en-US" sz="1200" dirty="0" smtClean="0"/>
              <a:t>XML binding framework – </a:t>
            </a:r>
            <a:r>
              <a:rPr lang="en-US" sz="1200" dirty="0" smtClean="0"/>
              <a:t>Annotation</a:t>
            </a:r>
            <a:r>
              <a:rPr lang="en-US" sz="1200" dirty="0" smtClean="0"/>
              <a:t> </a:t>
            </a:r>
            <a:r>
              <a:rPr lang="en-US" sz="1200" dirty="0" smtClean="0"/>
              <a:t>Configuration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4922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52600" y="35739"/>
            <a:ext cx="601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</a:t>
            </a:r>
            <a:r>
              <a:rPr lang="en-US" sz="1200" dirty="0"/>
              <a:t>Castor </a:t>
            </a:r>
            <a:r>
              <a:rPr lang="en-US" sz="1200" dirty="0" smtClean="0"/>
              <a:t>XML binding framework – </a:t>
            </a:r>
            <a:r>
              <a:rPr lang="en-US" sz="1200" dirty="0" smtClean="0"/>
              <a:t>Annotation</a:t>
            </a:r>
            <a:r>
              <a:rPr lang="en-US" sz="1200" dirty="0" smtClean="0"/>
              <a:t> </a:t>
            </a:r>
            <a:r>
              <a:rPr lang="en-US" sz="1200" dirty="0" smtClean="0"/>
              <a:t>Configuration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7" y="465138"/>
            <a:ext cx="5178425" cy="44116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8" name="Straight Arrow Connector 7"/>
          <p:cNvCxnSpPr/>
          <p:nvPr/>
        </p:nvCxnSpPr>
        <p:spPr>
          <a:xfrm flipH="1">
            <a:off x="3485356" y="3962400"/>
            <a:ext cx="858044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70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52600" y="35739"/>
            <a:ext cx="601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</a:t>
            </a:r>
            <a:r>
              <a:rPr lang="en-US" sz="1200" dirty="0"/>
              <a:t>Castor </a:t>
            </a:r>
            <a:r>
              <a:rPr lang="en-US" sz="1200" dirty="0" smtClean="0"/>
              <a:t>XML binding framework – </a:t>
            </a:r>
            <a:r>
              <a:rPr lang="en-US" sz="1200" dirty="0" smtClean="0"/>
              <a:t>Annotation</a:t>
            </a:r>
            <a:r>
              <a:rPr lang="en-US" sz="1200" dirty="0" smtClean="0"/>
              <a:t> </a:t>
            </a:r>
            <a:r>
              <a:rPr lang="en-US" sz="1200" dirty="0" smtClean="0"/>
              <a:t>Configuration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5" y="1524000"/>
            <a:ext cx="8031163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283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52600" y="35739"/>
            <a:ext cx="601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</a:t>
            </a:r>
            <a:r>
              <a:rPr lang="en-US" sz="1200" dirty="0"/>
              <a:t>Castor </a:t>
            </a:r>
            <a:r>
              <a:rPr lang="en-US" sz="1200" dirty="0" smtClean="0"/>
              <a:t>XML binding framework – </a:t>
            </a:r>
            <a:r>
              <a:rPr lang="en-US" sz="1200" dirty="0" smtClean="0"/>
              <a:t>Annotation</a:t>
            </a:r>
            <a:r>
              <a:rPr lang="en-US" sz="1200" dirty="0" smtClean="0"/>
              <a:t> </a:t>
            </a:r>
            <a:r>
              <a:rPr lang="en-US" sz="1200" dirty="0" smtClean="0"/>
              <a:t>Configuration</a:t>
            </a:r>
            <a:endParaRPr 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28123"/>
            <a:ext cx="5983287" cy="437247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4645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429000"/>
            <a:ext cx="4448175" cy="12001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1143000" y="2806827"/>
            <a:ext cx="3733800" cy="384048"/>
          </a:xfrm>
          <a:prstGeom prst="wedgeRoundRectCallout">
            <a:avLst>
              <a:gd name="adj1" fmla="val -10884"/>
              <a:gd name="adj2" fmla="val 122024"/>
              <a:gd name="adj3" fmla="val 16667"/>
            </a:avLst>
          </a:prstGeom>
          <a:ln w="31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/>
              <a:t>“customer.xml</a:t>
            </a:r>
            <a:r>
              <a:rPr lang="en-US" sz="1200" dirty="0"/>
              <a:t>” is generated in your project root folder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752600" y="35739"/>
            <a:ext cx="601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</a:t>
            </a:r>
            <a:r>
              <a:rPr lang="en-US" sz="1200" dirty="0"/>
              <a:t>Castor </a:t>
            </a:r>
            <a:r>
              <a:rPr lang="en-US" sz="1200" dirty="0" smtClean="0"/>
              <a:t>XML binding framework – </a:t>
            </a:r>
            <a:r>
              <a:rPr lang="en-US" sz="1200" dirty="0" smtClean="0"/>
              <a:t>Annotation</a:t>
            </a:r>
            <a:r>
              <a:rPr lang="en-US" sz="1200" dirty="0" smtClean="0"/>
              <a:t> </a:t>
            </a:r>
            <a:r>
              <a:rPr lang="en-US" sz="1200" dirty="0" smtClean="0"/>
              <a:t>Configuration</a:t>
            </a:r>
            <a:endParaRPr lang="en-US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5138"/>
            <a:ext cx="8912225" cy="204321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9822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82734</TotalTime>
  <Words>171</Words>
  <Application>Microsoft Office PowerPoint</Application>
  <PresentationFormat>Custom</PresentationFormat>
  <Paragraphs>23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9111</cp:revision>
  <dcterms:created xsi:type="dcterms:W3CDTF">2006-08-16T00:00:00Z</dcterms:created>
  <dcterms:modified xsi:type="dcterms:W3CDTF">2018-10-29T09:53:17Z</dcterms:modified>
</cp:coreProperties>
</file>