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37" r:id="rId3"/>
    <p:sldId id="438" r:id="rId4"/>
    <p:sldId id="439" r:id="rId5"/>
    <p:sldId id="440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5248275" cy="17621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int type will be invoked. The value attribute of constructor-arg element will assign the specified value. The type attribute specifies that int parameter constructor will be invoked. In this example Employee(</a:t>
            </a:r>
            <a:r>
              <a:rPr lang="en-US" sz="1200" b="1" dirty="0"/>
              <a:t>int </a:t>
            </a:r>
            <a:r>
              <a:rPr lang="en-US" sz="1200" b="1" dirty="0" smtClean="0"/>
              <a:t>id)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19575" y="1524000"/>
            <a:ext cx="750526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1386" y="3238500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Id=36</a:t>
            </a:r>
            <a:endParaRPr 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334000" y="838200"/>
            <a:ext cx="3733800" cy="880232"/>
          </a:xfrm>
          <a:prstGeom prst="wedgeRectCallout">
            <a:avLst>
              <a:gd name="adj1" fmla="val -52219"/>
              <a:gd name="adj2" fmla="val 11876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C</a:t>
            </a:r>
            <a:r>
              <a:rPr lang="en-US" sz="1100" dirty="0" smtClean="0"/>
              <a:t>reate employee object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 smtClean="0"/>
              <a:t>Configure the  employee object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543300"/>
            <a:ext cx="8207375" cy="14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2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80555</TotalTime>
  <Words>165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8453</cp:revision>
  <dcterms:created xsi:type="dcterms:W3CDTF">2006-08-16T00:00:00Z</dcterms:created>
  <dcterms:modified xsi:type="dcterms:W3CDTF">2017-12-27T13:44:43Z</dcterms:modified>
</cp:coreProperties>
</file>