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37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486025"/>
            <a:ext cx="5572125" cy="17907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constructor. In such case, parameterized constructor of </a:t>
            </a:r>
            <a:r>
              <a:rPr lang="en-US" sz="1200" dirty="0" smtClean="0">
                <a:solidFill>
                  <a:srgbClr val="C00000"/>
                </a:solidFill>
              </a:rPr>
              <a:t>String</a:t>
            </a:r>
            <a:r>
              <a:rPr lang="en-US" sz="1200" dirty="0" smtClean="0"/>
              <a:t> type </a:t>
            </a:r>
            <a:r>
              <a:rPr lang="en-US" sz="1200" dirty="0"/>
              <a:t>will be invoked. The value attribute of constructor-arg element will assign the specified value. The type attribute specifies that </a:t>
            </a:r>
            <a:r>
              <a:rPr lang="en-US" sz="1200" dirty="0" smtClean="0">
                <a:solidFill>
                  <a:srgbClr val="C00000"/>
                </a:solidFill>
              </a:rPr>
              <a:t>String </a:t>
            </a:r>
            <a:r>
              <a:rPr lang="en-US" sz="1200" dirty="0"/>
              <a:t>parameter constructor will be invoked. In this example </a:t>
            </a:r>
            <a:r>
              <a:rPr lang="en-US" sz="1200" dirty="0" smtClean="0"/>
              <a:t>Employee(</a:t>
            </a:r>
            <a:r>
              <a:rPr lang="en-US" sz="1200" b="1" dirty="0" smtClean="0"/>
              <a:t>String </a:t>
            </a:r>
            <a:r>
              <a:rPr lang="en-US" sz="1200" b="1" dirty="0"/>
              <a:t>name) </a:t>
            </a:r>
            <a:r>
              <a:rPr lang="en-US" sz="1200" dirty="0"/>
              <a:t>constructor 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614910"/>
            <a:ext cx="162454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50526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323850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name</a:t>
            </a:r>
            <a:r>
              <a:rPr lang="en-US" sz="1000" dirty="0" smtClean="0"/>
              <a:t>=“Peter”</a:t>
            </a:r>
            <a:endParaRPr lang="en-US" sz="10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334000" y="838200"/>
            <a:ext cx="3733800" cy="880232"/>
          </a:xfrm>
          <a:prstGeom prst="wedgeRectCallout">
            <a:avLst>
              <a:gd name="adj1" fmla="val -52219"/>
              <a:gd name="adj2" fmla="val 11876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C</a:t>
            </a:r>
            <a:r>
              <a:rPr lang="en-US" sz="1100" dirty="0" smtClean="0"/>
              <a:t>reate employee object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Configure the  employee object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3657600"/>
            <a:ext cx="8169275" cy="1295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80547</TotalTime>
  <Words>168</Words>
  <Application>Microsoft Office PowerPoint</Application>
  <PresentationFormat>Custom</PresentationFormat>
  <Paragraphs>34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8451</cp:revision>
  <dcterms:created xsi:type="dcterms:W3CDTF">2006-08-16T00:00:00Z</dcterms:created>
  <dcterms:modified xsi:type="dcterms:W3CDTF">2017-12-27T13:45:54Z</dcterms:modified>
</cp:coreProperties>
</file>