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2" r:id="rId2"/>
    <p:sldId id="443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52512"/>
            <a:ext cx="4593821" cy="35290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@Resource </a:t>
            </a:r>
            <a:r>
              <a:rPr lang="en-US" sz="1200" dirty="0" smtClean="0"/>
              <a:t>annotation</a:t>
            </a:r>
            <a:endParaRPr 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23650"/>
            <a:ext cx="3725862" cy="267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371600" y="1524000"/>
            <a:ext cx="3733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465138"/>
            <a:ext cx="3962400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@Resource</a:t>
            </a:r>
            <a:r>
              <a:rPr lang="en-US" sz="1200" dirty="0" smtClean="0"/>
              <a:t> </a:t>
            </a:r>
            <a:r>
              <a:rPr lang="en-US" sz="1200" dirty="0" smtClean="0"/>
              <a:t>annotation </a:t>
            </a:r>
            <a:r>
              <a:rPr lang="en-US" sz="1200" dirty="0"/>
              <a:t>is auto wire the bean by matching data type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We can </a:t>
            </a:r>
            <a:r>
              <a:rPr lang="en-US" sz="1200" dirty="0"/>
              <a:t>use </a:t>
            </a:r>
            <a:r>
              <a:rPr lang="en-US" sz="1200" dirty="0" smtClean="0">
                <a:solidFill>
                  <a:srgbClr val="FF0000"/>
                </a:solidFill>
              </a:rPr>
              <a:t>@</a:t>
            </a:r>
            <a:r>
              <a:rPr lang="en-US" sz="1200" dirty="0">
                <a:solidFill>
                  <a:srgbClr val="FF0000"/>
                </a:solidFill>
              </a:rPr>
              <a:t>Resource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annotation to auto wire bean on the setter method, constructor or a field. Moreover, it can autowired property in a particular bean.</a:t>
            </a:r>
          </a:p>
        </p:txBody>
      </p: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609600"/>
            <a:ext cx="5207000" cy="2695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>
          <a:xfrm>
            <a:off x="327025" y="3733800"/>
            <a:ext cx="851217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enable </a:t>
            </a:r>
            <a:r>
              <a:rPr lang="en-US" sz="1200" dirty="0" smtClean="0">
                <a:solidFill>
                  <a:srgbClr val="FF0000"/>
                </a:solidFill>
              </a:rPr>
              <a:t>@Resource</a:t>
            </a:r>
            <a:r>
              <a:rPr lang="en-US" sz="1200" dirty="0" smtClean="0"/>
              <a:t>, </a:t>
            </a:r>
            <a:r>
              <a:rPr lang="en-US" sz="1200" dirty="0"/>
              <a:t>you have to register ‘</a:t>
            </a:r>
            <a:r>
              <a:rPr lang="en-US" sz="1200" dirty="0">
                <a:solidFill>
                  <a:srgbClr val="FF0000"/>
                </a:solidFill>
              </a:rPr>
              <a:t>AutowiredAnnotationBeanPostProcessor</a:t>
            </a:r>
            <a:r>
              <a:rPr lang="en-US" sz="1200" dirty="0"/>
              <a:t>‘, and you can do it in two </a:t>
            </a:r>
            <a:r>
              <a:rPr lang="en-US" sz="1200" dirty="0" smtClean="0"/>
              <a:t>ways.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&lt;context:annotation-config /&gt;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AutowiredAnnotationBeanPostProcessor</a:t>
            </a:r>
          </a:p>
          <a:p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19400" y="1676400"/>
            <a:ext cx="422274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@Resource </a:t>
            </a:r>
            <a:r>
              <a:rPr lang="en-US" sz="1200" dirty="0" smtClean="0"/>
              <a:t>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1"/>
            <a:ext cx="5026025" cy="2590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389053"/>
            <a:ext cx="8839200" cy="1421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@Resource </a:t>
            </a:r>
            <a:r>
              <a:rPr lang="en-US" sz="1200" dirty="0" smtClean="0"/>
              <a:t>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82370</TotalTime>
  <Words>40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8796</cp:revision>
  <dcterms:created xsi:type="dcterms:W3CDTF">2006-08-16T00:00:00Z</dcterms:created>
  <dcterms:modified xsi:type="dcterms:W3CDTF">2018-03-30T09:40:23Z</dcterms:modified>
</cp:coreProperties>
</file>