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</a:t>
            </a:r>
            <a:r>
              <a:rPr lang="en-US" sz="1200" dirty="0" smtClean="0"/>
              <a:t>JdbcDaoSupport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4572000" cy="22018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4876800" y="484188"/>
            <a:ext cx="4038600" cy="1039812"/>
          </a:xfrm>
          <a:prstGeom prst="wedgeRoundRectCallout">
            <a:avLst>
              <a:gd name="adj1" fmla="val -69158"/>
              <a:gd name="adj2" fmla="val 7166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By extended the </a:t>
            </a:r>
            <a:r>
              <a:rPr lang="en-US" sz="1200" dirty="0">
                <a:solidFill>
                  <a:srgbClr val="FF0000"/>
                </a:solidFill>
              </a:rPr>
              <a:t>JdbcDaoSupport</a:t>
            </a:r>
            <a:r>
              <a:rPr lang="en-US" sz="1200" dirty="0"/>
              <a:t>, set the </a:t>
            </a:r>
            <a:r>
              <a:rPr lang="en-US" sz="1200" dirty="0"/>
              <a:t>datasource</a:t>
            </a:r>
            <a:r>
              <a:rPr lang="en-US" sz="1200" dirty="0"/>
              <a:t> and </a:t>
            </a:r>
            <a:r>
              <a:rPr lang="en-US" sz="1200" dirty="0"/>
              <a:t>JdbcTemplate</a:t>
            </a:r>
            <a:r>
              <a:rPr lang="en-US" sz="1200" dirty="0"/>
              <a:t> in </a:t>
            </a:r>
            <a:r>
              <a:rPr lang="en-US" sz="1200" dirty="0" smtClean="0"/>
              <a:t>our </a:t>
            </a:r>
            <a:r>
              <a:rPr lang="en-US" sz="1200" dirty="0"/>
              <a:t>class is no longer required, </a:t>
            </a:r>
            <a:r>
              <a:rPr lang="en-US" sz="1200" dirty="0" smtClean="0"/>
              <a:t>we </a:t>
            </a:r>
            <a:r>
              <a:rPr lang="en-US" sz="1200" dirty="0"/>
              <a:t>just need to inject the correct </a:t>
            </a:r>
            <a:r>
              <a:rPr lang="en-US" sz="1200" dirty="0"/>
              <a:t>datasource</a:t>
            </a:r>
            <a:r>
              <a:rPr lang="en-US" sz="1200" dirty="0"/>
              <a:t> into </a:t>
            </a:r>
            <a:r>
              <a:rPr lang="en-US" sz="1200" i="1" dirty="0"/>
              <a:t>EmployeeDAOImpl</a:t>
            </a:r>
            <a:r>
              <a:rPr lang="en-US" sz="1200" dirty="0" smtClean="0"/>
              <a:t>. </a:t>
            </a:r>
            <a:r>
              <a:rPr lang="en-US" sz="1200" dirty="0"/>
              <a:t>And </a:t>
            </a:r>
            <a:r>
              <a:rPr lang="en-US" sz="1200" dirty="0" smtClean="0"/>
              <a:t>we </a:t>
            </a:r>
            <a:r>
              <a:rPr lang="en-US" sz="1200" dirty="0"/>
              <a:t>can get the </a:t>
            </a:r>
            <a:r>
              <a:rPr lang="en-US" sz="1200" dirty="0"/>
              <a:t>JdbcTemplate</a:t>
            </a:r>
            <a:r>
              <a:rPr lang="en-US" sz="1200" dirty="0"/>
              <a:t> by using a </a:t>
            </a:r>
            <a:r>
              <a:rPr lang="en-US" sz="1200" dirty="0">
                <a:solidFill>
                  <a:srgbClr val="FF0000"/>
                </a:solidFill>
              </a:rPr>
              <a:t>getJdbcTemplate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 method.</a:t>
            </a:r>
            <a:endParaRPr lang="en-US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792752"/>
            <a:ext cx="4716462" cy="219834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82580</TotalTime>
  <Words>46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8973</cp:revision>
  <dcterms:created xsi:type="dcterms:W3CDTF">2006-08-16T00:00:00Z</dcterms:created>
  <dcterms:modified xsi:type="dcterms:W3CDTF">2018-06-29T08:49:51Z</dcterms:modified>
</cp:coreProperties>
</file>