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362200"/>
            <a:ext cx="5553075" cy="1771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Total number of rows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800600" y="1600200"/>
            <a:ext cx="2667000" cy="430212"/>
          </a:xfrm>
          <a:prstGeom prst="wedgeRoundRectCallout">
            <a:avLst>
              <a:gd name="adj1" fmla="val -48516"/>
              <a:gd name="adj2" fmla="val 24070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simple query using a bind variable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82604</TotalTime>
  <Words>12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9002</cp:revision>
  <dcterms:created xsi:type="dcterms:W3CDTF">2006-08-16T00:00:00Z</dcterms:created>
  <dcterms:modified xsi:type="dcterms:W3CDTF">2018-08-01T13:35:32Z</dcterms:modified>
</cp:coreProperties>
</file>