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981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65138"/>
            <a:ext cx="4340225" cy="42687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990" y="465138"/>
            <a:ext cx="3368819" cy="2390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1752600" y="990600"/>
            <a:ext cx="3429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05012"/>
            <a:ext cx="5581650" cy="2871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2775" y="609600"/>
            <a:ext cx="7921625" cy="1280922"/>
          </a:xfrm>
          <a:prstGeom prst="wedgeRoundRectCallout">
            <a:avLst>
              <a:gd name="adj1" fmla="val -33621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constructor-arg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Map&lt;Integer, Fruit&gt; </a:t>
            </a:r>
            <a:r>
              <a:rPr lang="en-US" sz="1200" dirty="0">
                <a:solidFill>
                  <a:srgbClr val="FF0000"/>
                </a:solidFill>
              </a:rPr>
              <a:t>mapOfAvailableFruits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/>
              <a:t> </a:t>
            </a:r>
            <a:r>
              <a:rPr lang="en-US" sz="1200" dirty="0" smtClean="0"/>
              <a:t>constructor </a:t>
            </a:r>
            <a:r>
              <a:rPr lang="en-US" sz="1200" dirty="0"/>
              <a:t>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3163740"/>
            <a:ext cx="3076575" cy="579585"/>
          </a:xfrm>
          <a:prstGeom prst="wedgeRoundRectCallout">
            <a:avLst>
              <a:gd name="adj1" fmla="val -183755"/>
              <a:gd name="adj2" fmla="val 9330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962650" y="3886200"/>
            <a:ext cx="3076575" cy="990600"/>
          </a:xfrm>
          <a:prstGeom prst="wedgeRoundRectCallout">
            <a:avLst>
              <a:gd name="adj1" fmla="val -95829"/>
              <a:gd name="adj2" fmla="val -2995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entry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map</a:t>
            </a:r>
            <a:r>
              <a:rPr lang="en-US" sz="1200" dirty="0"/>
              <a:t> is used to define the key and value information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value-ref</a:t>
            </a:r>
            <a:r>
              <a:rPr lang="en-US" sz="1200" dirty="0"/>
              <a:t> attributes of entry </a:t>
            </a:r>
            <a:r>
              <a:rPr lang="en-US" sz="1200" dirty="0">
                <a:solidFill>
                  <a:srgbClr val="FF0000"/>
                </a:solidFill>
              </a:rPr>
              <a:t>element</a:t>
            </a:r>
            <a:r>
              <a:rPr lang="en-US" sz="1200" dirty="0"/>
              <a:t> is used to define the reference of bean in the map.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5" y="397015"/>
            <a:ext cx="3110621" cy="2831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73957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</a:t>
            </a:r>
            <a:r>
              <a:rPr lang="en-US" sz="800" dirty="0"/>
              <a:t>=Fruit Mart</a:t>
            </a:r>
            <a:r>
              <a:rPr lang="en-US" sz="800" dirty="0" smtClean="0"/>
              <a:t>,</a:t>
            </a:r>
          </a:p>
          <a:p>
            <a:r>
              <a:rPr lang="en-US" sz="800" dirty="0" smtClean="0"/>
              <a:t>mapOfAvailableFruits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{</a:t>
            </a:r>
            <a:r>
              <a:rPr lang="en-US" sz="800" dirty="0"/>
              <a:t>1=Fruit [name=Apple, color=Red], </a:t>
            </a:r>
            <a:endParaRPr lang="en-US" sz="800" dirty="0" smtClean="0"/>
          </a:p>
          <a:p>
            <a:r>
              <a:rPr lang="en-US" sz="800" dirty="0" smtClean="0"/>
              <a:t>2=Fruit </a:t>
            </a:r>
            <a:r>
              <a:rPr lang="en-US" sz="800" dirty="0"/>
              <a:t>[name=Grapes, color=Violet]}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39" y="1640681"/>
            <a:ext cx="2090413" cy="148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7038539" y="1350779"/>
            <a:ext cx="48061" cy="289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9924"/>
            <a:ext cx="3073400" cy="1743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505200"/>
            <a:ext cx="8683625" cy="140677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82100</TotalTime>
  <Words>175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8573</cp:revision>
  <dcterms:created xsi:type="dcterms:W3CDTF">2006-08-16T00:00:00Z</dcterms:created>
  <dcterms:modified xsi:type="dcterms:W3CDTF">2018-01-04T10:31:24Z</dcterms:modified>
</cp:coreProperties>
</file>