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2" r:id="rId2"/>
    <p:sldId id="443" r:id="rId3"/>
    <p:sldId id="44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50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4" y="1019175"/>
            <a:ext cx="4005966" cy="3543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</a:t>
            </a:r>
            <a:r>
              <a:rPr lang="en-US" sz="1200" dirty="0" smtClean="0"/>
              <a:t>Setter Method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23650"/>
            <a:ext cx="3725862" cy="267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1295400" y="1524000"/>
            <a:ext cx="3810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465138"/>
            <a:ext cx="3962400" cy="136366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 annotation is auto wire the bean by matching data type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We can </a:t>
            </a:r>
            <a:r>
              <a:rPr lang="en-US" sz="1200" dirty="0"/>
              <a:t>use </a:t>
            </a:r>
            <a:r>
              <a:rPr lang="en-US" sz="1200" dirty="0">
                <a:solidFill>
                  <a:srgbClr val="FF0000"/>
                </a:solidFill>
              </a:rPr>
              <a:t>@Autowired </a:t>
            </a:r>
            <a:r>
              <a:rPr lang="en-US" sz="1200" dirty="0"/>
              <a:t>annotation to auto wire bean on the setter method, constructor or a field. Moreover, it can autowired property in a particular </a:t>
            </a:r>
            <a:r>
              <a:rPr lang="en-US" sz="1200" dirty="0" smtClean="0"/>
              <a:t>bean. Here we have applied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smtClean="0">
                <a:solidFill>
                  <a:srgbClr val="FF0000"/>
                </a:solidFill>
              </a:rPr>
              <a:t>Autowired </a:t>
            </a: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dirty="0" smtClean="0"/>
              <a:t>setter method.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4797398" cy="30003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7025" y="3733800"/>
            <a:ext cx="8512175" cy="1066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enable </a:t>
            </a:r>
            <a:r>
              <a:rPr lang="en-US" sz="1200" dirty="0">
                <a:solidFill>
                  <a:srgbClr val="FF0000"/>
                </a:solidFill>
              </a:rPr>
              <a:t>@Autowired</a:t>
            </a:r>
            <a:r>
              <a:rPr lang="en-US" sz="1200" dirty="0"/>
              <a:t>, you have to register ‘</a:t>
            </a:r>
            <a:r>
              <a:rPr lang="en-US" sz="1200" dirty="0">
                <a:solidFill>
                  <a:srgbClr val="FF0000"/>
                </a:solidFill>
              </a:rPr>
              <a:t>AutowiredAnnotationBeanPostProcessor</a:t>
            </a:r>
            <a:r>
              <a:rPr lang="en-US" sz="1200" dirty="0"/>
              <a:t>‘, and you can do it in two </a:t>
            </a:r>
            <a:r>
              <a:rPr lang="en-US" sz="1200" dirty="0" smtClean="0"/>
              <a:t>ways.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&lt;context:annotation-config /&gt;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Include AutowiredAnnotationBeanPostProcessor</a:t>
            </a:r>
          </a:p>
          <a:p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1" y="1828800"/>
            <a:ext cx="457198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</a:t>
            </a:r>
            <a:r>
              <a:rPr lang="en-US" sz="1200" dirty="0" smtClean="0"/>
              <a:t>Setter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609601"/>
            <a:ext cx="5026025" cy="2590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389053"/>
            <a:ext cx="8839200" cy="14210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1905000" y="35738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Auto-Wiring Beans with @Autowired </a:t>
            </a:r>
            <a:r>
              <a:rPr lang="en-US" sz="1200" dirty="0" smtClean="0"/>
              <a:t>annotation in </a:t>
            </a:r>
            <a:r>
              <a:rPr lang="en-US" sz="1200" dirty="0" smtClean="0"/>
              <a:t>Setter Method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45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82371</TotalTime>
  <Words>49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8809</cp:revision>
  <dcterms:created xsi:type="dcterms:W3CDTF">2006-08-16T00:00:00Z</dcterms:created>
  <dcterms:modified xsi:type="dcterms:W3CDTF">2018-03-23T12:48:52Z</dcterms:modified>
</cp:coreProperties>
</file>