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4" r:id="rId2"/>
    <p:sldId id="44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48050" y="21838"/>
            <a:ext cx="2495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method invocation </a:t>
            </a:r>
            <a:r>
              <a:rPr lang="en-US" sz="1200" dirty="0" smtClean="0"/>
              <a:t> - XML</a:t>
            </a:r>
            <a:endParaRPr lang="en-US" sz="12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3417"/>
            <a:ext cx="2733675" cy="283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12656"/>
            <a:ext cx="3267075" cy="140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150812"/>
            <a:ext cx="2871788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52600"/>
            <a:ext cx="37052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715000" y="312738"/>
            <a:ext cx="3276600" cy="959829"/>
          </a:xfrm>
          <a:prstGeom prst="wedgeRoundRectCallout">
            <a:avLst>
              <a:gd name="adj1" fmla="val -4470"/>
              <a:gd name="adj2" fmla="val 11268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expression language (</a:t>
            </a:r>
            <a:r>
              <a:rPr lang="en-US" sz="1200" dirty="0" err="1"/>
              <a:t>SpEL</a:t>
            </a:r>
            <a:r>
              <a:rPr lang="en-US" sz="1200" dirty="0"/>
              <a:t>) allow developer uses expression to execute method and inject the method returned value into property, or so called “</a:t>
            </a:r>
            <a:r>
              <a:rPr lang="en-US" sz="1200" dirty="0" err="1">
                <a:solidFill>
                  <a:srgbClr val="FF0000"/>
                </a:solidFill>
              </a:rPr>
              <a:t>SpEL</a:t>
            </a:r>
            <a:r>
              <a:rPr lang="en-US" sz="1200" dirty="0">
                <a:solidFill>
                  <a:srgbClr val="FF0000"/>
                </a:solidFill>
              </a:rPr>
              <a:t> method invocation“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48050" y="21838"/>
            <a:ext cx="2495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method invocation </a:t>
            </a:r>
            <a:r>
              <a:rPr lang="en-US" sz="1200" dirty="0" smtClean="0"/>
              <a:t> - XML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5178425" cy="286094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352800"/>
            <a:ext cx="8836025" cy="145411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09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82500</TotalTime>
  <Words>40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8948</cp:revision>
  <dcterms:created xsi:type="dcterms:W3CDTF">2006-08-16T00:00:00Z</dcterms:created>
  <dcterms:modified xsi:type="dcterms:W3CDTF">2018-04-25T08:56:50Z</dcterms:modified>
</cp:coreProperties>
</file>