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 </a:t>
            </a:r>
            <a:r>
              <a:rPr lang="en-US" sz="1200" dirty="0"/>
              <a:t>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5240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84188"/>
            <a:ext cx="3886200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10668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"/>
            <a:ext cx="3062287" cy="32763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 </a:t>
            </a:r>
            <a:r>
              <a:rPr lang="en-US" sz="1200" dirty="0"/>
              <a:t>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76400"/>
            <a:ext cx="4568825" cy="309939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219200" y="597789"/>
            <a:ext cx="5410200" cy="823722"/>
          </a:xfrm>
          <a:prstGeom prst="wedgeRoundRectCallout">
            <a:avLst>
              <a:gd name="adj1" fmla="val -38070"/>
              <a:gd name="adj2" fmla="val 812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57825" y="3429000"/>
            <a:ext cx="3076575" cy="579585"/>
          </a:xfrm>
          <a:prstGeom prst="wedgeRoundRectCallout">
            <a:avLst>
              <a:gd name="adj1" fmla="val -170752"/>
              <a:gd name="adj2" fmla="val 209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 </a:t>
            </a:r>
            <a:r>
              <a:rPr lang="en-US" sz="1200" dirty="0"/>
              <a:t>element of property</a:t>
            </a:r>
            <a:r>
              <a:rPr lang="en-US" sz="1200" dirty="0" smtClean="0"/>
              <a:t> </a:t>
            </a:r>
            <a:r>
              <a:rPr lang="en-US" sz="1200" dirty="0"/>
              <a:t>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362574" y="4191000"/>
            <a:ext cx="3657600" cy="753377"/>
          </a:xfrm>
          <a:prstGeom prst="wedgeRoundRectCallout">
            <a:avLst>
              <a:gd name="adj1" fmla="val -130602"/>
              <a:gd name="adj2" fmla="val -575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 </a:t>
            </a:r>
            <a:r>
              <a:rPr lang="en-US" sz="1200" dirty="0"/>
              <a:t>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1506"/>
            <a:ext cx="2447925" cy="27789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availableFruitsSet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51456" y="1054532"/>
            <a:ext cx="685800" cy="23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56" y="1289265"/>
            <a:ext cx="1709581" cy="182908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5" name="Rectangle 24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 </a:t>
            </a:r>
            <a:r>
              <a:rPr lang="en-US" sz="1200" dirty="0"/>
              <a:t>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3118"/>
            <a:ext cx="3216275" cy="17789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273675" cy="296619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28194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 </a:t>
            </a:r>
            <a:r>
              <a:rPr lang="en-US" sz="1200" dirty="0"/>
              <a:t>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581401"/>
            <a:ext cx="8772525" cy="140017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82088</TotalTime>
  <Words>162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8579</cp:revision>
  <dcterms:created xsi:type="dcterms:W3CDTF">2006-08-16T00:00:00Z</dcterms:created>
  <dcterms:modified xsi:type="dcterms:W3CDTF">2018-01-17T09:13:38Z</dcterms:modified>
</cp:coreProperties>
</file>