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3" r:id="rId2"/>
    <p:sldId id="44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JdbcTemplate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71511"/>
            <a:ext cx="44196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57325"/>
            <a:ext cx="4038600" cy="319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JdbcTemplate</a:t>
            </a:r>
          </a:p>
        </p:txBody>
      </p:sp>
    </p:spTree>
    <p:extLst>
      <p:ext uri="{BB962C8B-B14F-4D97-AF65-F5344CB8AC3E}">
        <p14:creationId xmlns:p14="http://schemas.microsoft.com/office/powerpoint/2010/main" val="237907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82550</TotalTime>
  <Words>8</Words>
  <Application>Microsoft Office PowerPoint</Application>
  <PresentationFormat>Custom</PresentationFormat>
  <Paragraphs>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8959</cp:revision>
  <dcterms:created xsi:type="dcterms:W3CDTF">2006-08-16T00:00:00Z</dcterms:created>
  <dcterms:modified xsi:type="dcterms:W3CDTF">2018-06-27T07:13:42Z</dcterms:modified>
</cp:coreProperties>
</file>