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7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399" y="21838"/>
            <a:ext cx="3038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4292"/>
            <a:ext cx="2952750" cy="3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469480"/>
            <a:ext cx="3629025" cy="100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9342"/>
            <a:ext cx="2633663" cy="356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57" y="3900785"/>
            <a:ext cx="3454367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286000" y="743439"/>
            <a:ext cx="2971800" cy="959829"/>
          </a:xfrm>
          <a:prstGeom prst="wedgeRoundRectCallout">
            <a:avLst>
              <a:gd name="adj1" fmla="val -63444"/>
              <a:gd name="adj2" fmla="val -381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expression language (</a:t>
            </a:r>
            <a:r>
              <a:rPr lang="en-US" sz="1200" dirty="0" err="1"/>
              <a:t>SpEL</a:t>
            </a:r>
            <a:r>
              <a:rPr lang="en-US" sz="1200" dirty="0"/>
              <a:t>) allow developer uses expression to execute method and inject the method returned value into property, or so called “</a:t>
            </a:r>
            <a:r>
              <a:rPr lang="en-US" sz="1200" dirty="0" err="1">
                <a:solidFill>
                  <a:srgbClr val="FF0000"/>
                </a:solidFill>
              </a:rPr>
              <a:t>SpEL</a:t>
            </a:r>
            <a:r>
              <a:rPr lang="en-US" sz="1200" dirty="0">
                <a:solidFill>
                  <a:srgbClr val="FF0000"/>
                </a:solidFill>
              </a:rPr>
              <a:t> method invocation“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762000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429000" y="3200400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399" y="21838"/>
            <a:ext cx="3038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76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5178425" cy="28609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991600" cy="148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00399" y="21838"/>
            <a:ext cx="3038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82505</TotalTime>
  <Words>50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8958</cp:revision>
  <dcterms:created xsi:type="dcterms:W3CDTF">2006-08-16T00:00:00Z</dcterms:created>
  <dcterms:modified xsi:type="dcterms:W3CDTF">2018-04-25T11:16:04Z</dcterms:modified>
</cp:coreProperties>
</file>