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3" r:id="rId2"/>
    <p:sldId id="444" r:id="rId3"/>
    <p:sldId id="445" r:id="rId4"/>
    <p:sldId id="446" r:id="rId5"/>
    <p:sldId id="447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index.html?org/springframework/jdbc/core/JdbcTemplat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JdbcTemplate</a:t>
            </a:r>
            <a:endParaRPr lang="en-US" sz="12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867400" y="2782824"/>
            <a:ext cx="771525" cy="9906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371725" y="3048000"/>
            <a:ext cx="1143000" cy="61264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Application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514725" y="3162300"/>
            <a:ext cx="2352675" cy="26517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1676400" y="1371600"/>
            <a:ext cx="6248400" cy="990600"/>
          </a:xfrm>
          <a:prstGeom prst="wedgeRoundRectCallout">
            <a:avLst>
              <a:gd name="adj1" fmla="val -559"/>
              <a:gd name="adj2" fmla="val 1317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Spring </a:t>
            </a:r>
            <a:r>
              <a:rPr lang="en-US" sz="1200" b="1" dirty="0"/>
              <a:t>JdbcTemplate</a:t>
            </a:r>
            <a:r>
              <a:rPr lang="en-US" sz="1200" dirty="0"/>
              <a:t> is a powerful mechanism to connect to the database and execute SQL queries.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internally uses JDBC </a:t>
            </a:r>
            <a:r>
              <a:rPr lang="en-US" sz="1200" dirty="0" smtClean="0"/>
              <a:t>API, </a:t>
            </a:r>
            <a:r>
              <a:rPr lang="en-US" sz="1200" dirty="0"/>
              <a:t>but eliminates a lot of problems of JDBC API.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JdbcTemplate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431800" y="838200"/>
            <a:ext cx="8331200" cy="17526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need to write a lot of code before and after executing the query, such as creating connection, statement, closing resultset, connection etc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need to perform exception handling code on the database logic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need to handle transaction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Repetition of all these codes from one to another database logic is a time consuming task.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469900" y="3457575"/>
            <a:ext cx="8331200" cy="9144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JdbcTemplate eliminates all the above mentioned problems of JDBC API.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It </a:t>
            </a:r>
            <a:r>
              <a:rPr lang="en-US" sz="1200" dirty="0"/>
              <a:t>provides you methods to write the queries directly, so it saves a lot of work and time.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5718" y="533400"/>
            <a:ext cx="15254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Problems of JDBC 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900" y="3124200"/>
            <a:ext cx="23219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Advantage of Spring JdbcTemplate</a:t>
            </a:r>
          </a:p>
        </p:txBody>
      </p:sp>
    </p:spTree>
    <p:extLst>
      <p:ext uri="{BB962C8B-B14F-4D97-AF65-F5344CB8AC3E}">
        <p14:creationId xmlns:p14="http://schemas.microsoft.com/office/powerpoint/2010/main" val="35665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JdbcTemplate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249865"/>
            <a:ext cx="4572000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JdbcTemplate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NamedParameterJdbcTemplate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SimpleJdbcTemplate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SimpleJdbcInsert and SimpleJdbcCall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967121"/>
            <a:ext cx="166173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Spring </a:t>
            </a:r>
            <a:r>
              <a:rPr lang="en-US" sz="1200" dirty="0" err="1"/>
              <a:t>Jdbc</a:t>
            </a:r>
            <a:r>
              <a:rPr lang="en-US" sz="1200" dirty="0"/>
              <a:t> Approaches</a:t>
            </a:r>
          </a:p>
        </p:txBody>
      </p:sp>
    </p:spTree>
    <p:extLst>
      <p:ext uri="{BB962C8B-B14F-4D97-AF65-F5344CB8AC3E}">
        <p14:creationId xmlns:p14="http://schemas.microsoft.com/office/powerpoint/2010/main" val="35665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JdbcTemplate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460375" y="1828800"/>
            <a:ext cx="8331200" cy="17526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the central class in the Spring JDBC support classes. It takes care of creation and release of resources such as creating and closing of connection object etc.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handles the exception and provides the informative exception messages by the help of </a:t>
            </a:r>
            <a:r>
              <a:rPr lang="en-US" sz="1200" dirty="0" err="1"/>
              <a:t>excepion</a:t>
            </a:r>
            <a:r>
              <a:rPr lang="en-US" sz="1200" dirty="0"/>
              <a:t> classes defined in the </a:t>
            </a:r>
            <a:r>
              <a:rPr lang="en-US" sz="1200" dirty="0">
                <a:solidFill>
                  <a:srgbClr val="FF0000"/>
                </a:solidFill>
              </a:rPr>
              <a:t>org.springframework.dao</a:t>
            </a:r>
            <a:r>
              <a:rPr lang="en-US" sz="1200" dirty="0"/>
              <a:t> package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perform all the database operations by the help of JdbcTemplate class such as insertion, </a:t>
            </a:r>
            <a:r>
              <a:rPr lang="en-US" sz="1200" dirty="0" err="1"/>
              <a:t>updation</a:t>
            </a:r>
            <a:r>
              <a:rPr lang="en-US" sz="1200" dirty="0"/>
              <a:t>, deletion and retrieval of the data from the database.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60375" y="1529060"/>
            <a:ext cx="13685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JdbcTemplate class</a:t>
            </a:r>
          </a:p>
        </p:txBody>
      </p:sp>
    </p:spTree>
    <p:extLst>
      <p:ext uri="{BB962C8B-B14F-4D97-AF65-F5344CB8AC3E}">
        <p14:creationId xmlns:p14="http://schemas.microsoft.com/office/powerpoint/2010/main" val="40019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JdbcTemplate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07975" y="1914436"/>
            <a:ext cx="822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docs.spring.io/spring-framework/docs/current/javadoc-api/index.html?org/springframework/jdbc/core/JdbcTemplate.html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54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82508</TotalTime>
  <Words>151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8929</cp:revision>
  <dcterms:created xsi:type="dcterms:W3CDTF">2006-08-16T00:00:00Z</dcterms:created>
  <dcterms:modified xsi:type="dcterms:W3CDTF">2018-06-25T09:47:48Z</dcterms:modified>
</cp:coreProperties>
</file>