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011362"/>
            <a:ext cx="4648200" cy="142721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51545" y="35739"/>
            <a:ext cx="379685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Querying for Multiple </a:t>
            </a:r>
            <a:r>
              <a:rPr lang="en-US" sz="1200" dirty="0" smtClean="0"/>
              <a:t>Rows - </a:t>
            </a:r>
            <a:r>
              <a:rPr lang="en-US" sz="1200" dirty="0" smtClean="0"/>
              <a:t>BeanPropertyRowMapper</a:t>
            </a:r>
            <a:endParaRPr lang="en-US" sz="12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972050" y="1447800"/>
            <a:ext cx="4044950" cy="582612"/>
          </a:xfrm>
          <a:prstGeom prst="wedgeRoundRectCallout">
            <a:avLst>
              <a:gd name="adj1" fmla="val -55302"/>
              <a:gd name="adj2" fmla="val 13886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can query </a:t>
            </a:r>
            <a:r>
              <a:rPr lang="en-US" sz="1200" dirty="0"/>
              <a:t>or extract multiple rows from </a:t>
            </a:r>
            <a:r>
              <a:rPr lang="en-US" sz="1200" dirty="0" smtClean="0"/>
              <a:t>database as </a:t>
            </a:r>
            <a:r>
              <a:rPr lang="en-US" sz="1200" dirty="0"/>
              <a:t>a </a:t>
            </a:r>
            <a:r>
              <a:rPr lang="en-US" sz="1200" dirty="0" smtClean="0"/>
              <a:t>List using </a:t>
            </a:r>
            <a:r>
              <a:rPr lang="en-US" sz="1200" dirty="0" smtClean="0"/>
              <a:t>BeanPropertyRowMapper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82602</TotalTime>
  <Words>22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8994</cp:revision>
  <dcterms:created xsi:type="dcterms:W3CDTF">2006-08-16T00:00:00Z</dcterms:created>
  <dcterms:modified xsi:type="dcterms:W3CDTF">2018-07-04T12:57:51Z</dcterms:modified>
</cp:coreProperties>
</file>