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1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Inheriting Bean in Spring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5426075" cy="449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85862"/>
            <a:ext cx="5353050" cy="2657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986461" y="2057400"/>
            <a:ext cx="3076575" cy="914400"/>
          </a:xfrm>
          <a:prstGeom prst="wedgeRoundRectCallout">
            <a:avLst>
              <a:gd name="adj1" fmla="val -73538"/>
              <a:gd name="adj2" fmla="val 427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 using the </a:t>
            </a:r>
            <a:r>
              <a:rPr lang="en-US" sz="1200" dirty="0">
                <a:solidFill>
                  <a:srgbClr val="FF0000"/>
                </a:solidFill>
              </a:rPr>
              <a:t>parent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, we can specify the inheritance relation between the beans. In such case, parent bean values will be inherited to the current bean.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Inheriting Bean in Spring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Inheriting Bean in Spring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5613"/>
            <a:ext cx="5154612" cy="28971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5199"/>
            <a:ext cx="8816975" cy="1371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82135</TotalTime>
  <Words>18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8602</cp:revision>
  <dcterms:created xsi:type="dcterms:W3CDTF">2006-08-16T00:00:00Z</dcterms:created>
  <dcterms:modified xsi:type="dcterms:W3CDTF">2018-01-10T06:07:19Z</dcterms:modified>
</cp:coreProperties>
</file>