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36" r:id="rId2"/>
    <p:sldId id="441" r:id="rId3"/>
    <p:sldId id="438" r:id="rId4"/>
    <p:sldId id="440" r:id="rId5"/>
    <p:sldId id="439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50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74" y="1600200"/>
            <a:ext cx="8912225" cy="1752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inject the dependency by setter method also.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dirty="0">
                <a:solidFill>
                  <a:srgbClr val="FF0000"/>
                </a:solidFill>
              </a:rPr>
              <a:t>&lt;property</a:t>
            </a:r>
            <a:r>
              <a:rPr lang="en-US" sz="1200" dirty="0" smtClean="0">
                <a:solidFill>
                  <a:srgbClr val="FF0000"/>
                </a:solidFill>
              </a:rPr>
              <a:t>&gt; </a:t>
            </a:r>
            <a:r>
              <a:rPr lang="en-US" sz="1200" dirty="0" smtClean="0"/>
              <a:t>sub-element </a:t>
            </a:r>
            <a:r>
              <a:rPr lang="en-US" sz="1200" dirty="0"/>
              <a:t>of </a:t>
            </a:r>
            <a:r>
              <a:rPr lang="en-US" sz="1200" dirty="0">
                <a:solidFill>
                  <a:srgbClr val="FF0000"/>
                </a:solidFill>
              </a:rPr>
              <a:t>&lt;bean&gt;</a:t>
            </a:r>
            <a:r>
              <a:rPr lang="en-US" sz="1200" dirty="0"/>
              <a:t> is used for setter injection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can inject</a:t>
            </a:r>
            <a:endParaRPr lang="en-US" sz="1200" dirty="0"/>
          </a:p>
          <a:p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primitive </a:t>
            </a:r>
            <a:r>
              <a:rPr lang="en-US" sz="1200" dirty="0"/>
              <a:t>and String-based values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Dependent object (contained object)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Collection values 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0400" y="27801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Dependency Injection by setter method</a:t>
            </a:r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685800"/>
            <a:ext cx="4695825" cy="418941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0" name="Rectangle 9"/>
          <p:cNvSpPr/>
          <p:nvPr/>
        </p:nvSpPr>
        <p:spPr>
          <a:xfrm>
            <a:off x="3200400" y="27801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Dependency Injection by setter method</a:t>
            </a:r>
          </a:p>
        </p:txBody>
      </p:sp>
    </p:spTree>
    <p:extLst>
      <p:ext uri="{BB962C8B-B14F-4D97-AF65-F5344CB8AC3E}">
        <p14:creationId xmlns:p14="http://schemas.microsoft.com/office/powerpoint/2010/main" val="6355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133600"/>
            <a:ext cx="4905375" cy="27813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981200" y="465138"/>
            <a:ext cx="6629400" cy="1280922"/>
          </a:xfrm>
          <a:prstGeom prst="wedgeRoundRectCallout">
            <a:avLst>
              <a:gd name="adj1" fmla="val -46744"/>
              <a:gd name="adj2" fmla="val 87191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are providing the information into the bean by 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property</a:t>
            </a:r>
            <a:r>
              <a:rPr lang="en-US" sz="1200" dirty="0"/>
              <a:t> element invokes the setter method. The </a:t>
            </a:r>
            <a:r>
              <a:rPr lang="en-US" sz="1200" dirty="0">
                <a:solidFill>
                  <a:srgbClr val="FF0000"/>
                </a:solidFill>
              </a:rPr>
              <a:t>value</a:t>
            </a:r>
            <a:r>
              <a:rPr lang="en-US" sz="1200" dirty="0"/>
              <a:t> </a:t>
            </a:r>
            <a:r>
              <a:rPr lang="en-US" sz="1200" dirty="0" smtClean="0"/>
              <a:t>sub-element </a:t>
            </a:r>
            <a:r>
              <a:rPr lang="en-US" sz="1200" dirty="0"/>
              <a:t>of property will assign the specified value.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200400" y="27801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Dependency Injection by setter method</a:t>
            </a:r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59080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1003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78674" y="1262390"/>
            <a:ext cx="750526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 smtClean="0"/>
              <a:t>Employee</a:t>
            </a:r>
            <a:endParaRPr lang="en-US" sz="1100" dirty="0" smtClean="0"/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466850" cy="87567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74955" y="2859643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Employee</a:t>
            </a:r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929860" y="3228975"/>
            <a:ext cx="697627" cy="338554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id=50,</a:t>
            </a:r>
          </a:p>
          <a:p>
            <a:r>
              <a:rPr lang="en-US" sz="800" dirty="0" smtClean="0"/>
              <a:t>name=Peter</a:t>
            </a:r>
            <a:endParaRPr lang="en-US" sz="800" dirty="0"/>
          </a:p>
        </p:txBody>
      </p:sp>
      <p:sp>
        <p:nvSpPr>
          <p:cNvPr id="22" name="Rectangular Callout 21"/>
          <p:cNvSpPr/>
          <p:nvPr/>
        </p:nvSpPr>
        <p:spPr>
          <a:xfrm>
            <a:off x="127000" y="1366339"/>
            <a:ext cx="3216275" cy="704186"/>
          </a:xfrm>
          <a:prstGeom prst="wedgeRectCallout">
            <a:avLst>
              <a:gd name="adj1" fmla="val -6683"/>
              <a:gd name="adj2" fmla="val 136894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What objects </a:t>
            </a:r>
            <a:r>
              <a:rPr lang="en-US" sz="1100" dirty="0"/>
              <a:t>to </a:t>
            </a:r>
            <a:r>
              <a:rPr lang="en-US" sz="1100" dirty="0" smtClean="0"/>
              <a:t>instantiate?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What objects to configure and how to configure</a:t>
            </a:r>
            <a:r>
              <a:rPr lang="en-US" sz="1100" dirty="0" smtClean="0"/>
              <a:t>?</a:t>
            </a:r>
            <a:endParaRPr lang="en-US" sz="1100" dirty="0" smtClean="0"/>
          </a:p>
        </p:txBody>
      </p:sp>
      <p:sp>
        <p:nvSpPr>
          <p:cNvPr id="23" name="Rectangular Callout 22"/>
          <p:cNvSpPr/>
          <p:nvPr/>
        </p:nvSpPr>
        <p:spPr>
          <a:xfrm>
            <a:off x="5513558" y="3962400"/>
            <a:ext cx="3478041" cy="914400"/>
          </a:xfrm>
          <a:prstGeom prst="wedgeRectCallout">
            <a:avLst>
              <a:gd name="adj1" fmla="val -79094"/>
              <a:gd name="adj2" fmla="val -13950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Create the employee 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Configure the  employee 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Manage employee object complete life cycle from creation till destruction.</a:t>
            </a:r>
            <a:endParaRPr lang="en-US" sz="1100" dirty="0"/>
          </a:p>
        </p:txBody>
      </p:sp>
      <p:cxnSp>
        <p:nvCxnSpPr>
          <p:cNvPr id="9" name="Straight Arrow Connector 8"/>
          <p:cNvCxnSpPr>
            <a:stCxn id="6" idx="2"/>
            <a:endCxn id="27" idx="0"/>
          </p:cNvCxnSpPr>
          <p:nvPr/>
        </p:nvCxnSpPr>
        <p:spPr>
          <a:xfrm flipH="1">
            <a:off x="1677988" y="2867799"/>
            <a:ext cx="5289" cy="476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3"/>
          </p:cNvCxnSpPr>
          <p:nvPr/>
        </p:nvCxnSpPr>
        <p:spPr>
          <a:xfrm>
            <a:off x="5029200" y="1393195"/>
            <a:ext cx="9334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0" y="27801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Dependency Injection by setter method</a:t>
            </a:r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343951"/>
            <a:ext cx="3044825" cy="168524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173652"/>
            <a:ext cx="3114674" cy="292890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782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400" y="27801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Dependency Injection by setter method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65138"/>
            <a:ext cx="5121275" cy="293023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810000"/>
            <a:ext cx="8683625" cy="110005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80616</TotalTime>
  <Words>121</Words>
  <Application>Microsoft Office PowerPoint</Application>
  <PresentationFormat>Custom</PresentationFormat>
  <Paragraphs>35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8506</cp:revision>
  <dcterms:created xsi:type="dcterms:W3CDTF">2006-08-16T00:00:00Z</dcterms:created>
  <dcterms:modified xsi:type="dcterms:W3CDTF">2018-01-10T06:25:32Z</dcterms:modified>
</cp:coreProperties>
</file>