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0" r:id="rId2"/>
    <p:sldId id="43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780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668" y="2819400"/>
            <a:ext cx="5215732" cy="210722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341313"/>
            <a:ext cx="8153400" cy="23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2780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8"/>
            <a:ext cx="5102225" cy="29638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57600"/>
            <a:ext cx="8912225" cy="116720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82140</TotalTime>
  <Words>6</Words>
  <Application>Microsoft Office PowerPoint</Application>
  <PresentationFormat>Custom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8597</cp:revision>
  <dcterms:created xsi:type="dcterms:W3CDTF">2006-08-16T00:00:00Z</dcterms:created>
  <dcterms:modified xsi:type="dcterms:W3CDTF">2018-02-09T10:11:35Z</dcterms:modified>
</cp:coreProperties>
</file>