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81200"/>
            <a:ext cx="5016500" cy="26098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2775" y="465138"/>
            <a:ext cx="7921625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case of </a:t>
            </a:r>
            <a:r>
              <a:rPr lang="en-US" sz="1200" dirty="0">
                <a:solidFill>
                  <a:srgbClr val="FF0000"/>
                </a:solidFill>
              </a:rPr>
              <a:t>no </a:t>
            </a:r>
            <a:r>
              <a:rPr lang="en-US" sz="1200" dirty="0" smtClean="0">
                <a:solidFill>
                  <a:srgbClr val="FF0000"/>
                </a:solidFill>
              </a:rPr>
              <a:t>auto-wiring </a:t>
            </a:r>
            <a:r>
              <a:rPr lang="en-US" sz="1200" dirty="0">
                <a:solidFill>
                  <a:srgbClr val="FF0000"/>
                </a:solidFill>
              </a:rPr>
              <a:t>mode</a:t>
            </a:r>
            <a:r>
              <a:rPr lang="en-US" sz="1200" dirty="0"/>
              <a:t>, spring container doesn't inject the dependency by </a:t>
            </a:r>
            <a:r>
              <a:rPr lang="en-US" sz="1200" dirty="0" smtClean="0"/>
              <a:t>auto-wiring</a:t>
            </a:r>
            <a:r>
              <a:rPr lang="en-US" sz="1200" dirty="0"/>
              <a:t>.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3587" y="3168585"/>
            <a:ext cx="306387" cy="61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90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No auto-wiring </a:t>
            </a:r>
            <a:r>
              <a:rPr lang="en-US" sz="1200" dirty="0"/>
              <a:t>mode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31155"/>
            <a:ext cx="3534568" cy="30908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6" name="Straight Arrow Connector 15"/>
          <p:cNvCxnSpPr/>
          <p:nvPr/>
        </p:nvCxnSpPr>
        <p:spPr>
          <a:xfrm flipH="1">
            <a:off x="7934327" y="2666999"/>
            <a:ext cx="533399" cy="37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82213</TotalTime>
  <Words>20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8670</cp:revision>
  <dcterms:created xsi:type="dcterms:W3CDTF">2006-08-16T00:00:00Z</dcterms:created>
  <dcterms:modified xsi:type="dcterms:W3CDTF">2018-02-15T13:07:34Z</dcterms:modified>
</cp:coreProperties>
</file>