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5773737" cy="30932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Retrieving auto-generated keys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7975" y="533400"/>
            <a:ext cx="8607425" cy="1082676"/>
          </a:xfrm>
          <a:prstGeom prst="wedgeRoundRectCallout">
            <a:avLst>
              <a:gd name="adj1" fmla="val 13153"/>
              <a:gd name="adj2" fmla="val 7600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dirty="0"/>
              <a:t>update()</a:t>
            </a:r>
            <a:r>
              <a:rPr lang="en-US" sz="1200" dirty="0"/>
              <a:t> convenience method supports the retrieval of primary keys generated by the database. This support is part of the JDBC 3.0 standard</a:t>
            </a:r>
            <a:r>
              <a:rPr lang="en-US" sz="1200" dirty="0" smtClean="0"/>
              <a:t>;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method takes a </a:t>
            </a:r>
            <a:r>
              <a:rPr lang="en-US" sz="1200" dirty="0"/>
              <a:t>PreparedStatementCreator</a:t>
            </a:r>
            <a:r>
              <a:rPr lang="en-US" sz="1200" dirty="0"/>
              <a:t> as its first argument, and this is the way the required insert statement is specified. The other argument is a </a:t>
            </a:r>
            <a:r>
              <a:rPr lang="en-US" sz="1200" dirty="0"/>
              <a:t>KeyHolder</a:t>
            </a:r>
            <a:r>
              <a:rPr lang="en-US" sz="1200" dirty="0"/>
              <a:t>, which contains the generated key on successful return from the update.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82608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9014</cp:revision>
  <dcterms:created xsi:type="dcterms:W3CDTF">2006-08-16T00:00:00Z</dcterms:created>
  <dcterms:modified xsi:type="dcterms:W3CDTF">2018-08-08T09:03:31Z</dcterms:modified>
</cp:coreProperties>
</file>