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3200"/>
            <a:ext cx="4806950" cy="202457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Custom RowMapper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53000" y="990600"/>
            <a:ext cx="4044950" cy="1420812"/>
          </a:xfrm>
          <a:prstGeom prst="wedgeRoundRectCallout">
            <a:avLst>
              <a:gd name="adj1" fmla="val -34816"/>
              <a:gd name="adj2" fmla="val 75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general, It’s always recommended to implement the </a:t>
            </a:r>
            <a:r>
              <a:rPr lang="en-US" sz="1200" dirty="0">
                <a:solidFill>
                  <a:srgbClr val="FF0000"/>
                </a:solidFill>
              </a:rPr>
              <a:t>RowMapper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interface</a:t>
            </a:r>
            <a:r>
              <a:rPr lang="en-US" sz="1200" dirty="0"/>
              <a:t> to create a </a:t>
            </a:r>
            <a:r>
              <a:rPr lang="en-US" sz="1200" dirty="0">
                <a:solidFill>
                  <a:srgbClr val="FF0000"/>
                </a:solidFill>
              </a:rPr>
              <a:t>custom RowMapper </a:t>
            </a:r>
            <a:r>
              <a:rPr lang="en-US" sz="1200" dirty="0"/>
              <a:t>to suit your needs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queryForObject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 method, the returned result will call your custom </a:t>
            </a:r>
            <a:r>
              <a:rPr lang="en-US" sz="1200" dirty="0">
                <a:solidFill>
                  <a:srgbClr val="FF0000"/>
                </a:solidFill>
              </a:rPr>
              <a:t>mapRow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 method to match the value into the properly.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47640"/>
            <a:ext cx="4187825" cy="13527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82584</TotalTime>
  <Words>26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8981</cp:revision>
  <dcterms:created xsi:type="dcterms:W3CDTF">2006-08-16T00:00:00Z</dcterms:created>
  <dcterms:modified xsi:type="dcterms:W3CDTF">2018-07-02T11:41:35Z</dcterms:modified>
</cp:coreProperties>
</file>