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1" r:id="rId2"/>
    <p:sldId id="438" r:id="rId3"/>
    <p:sldId id="440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of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"/>
            <a:ext cx="4383888" cy="42506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981200"/>
            <a:ext cx="4378325" cy="28571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685800"/>
            <a:ext cx="7083425" cy="1060260"/>
          </a:xfrm>
          <a:prstGeom prst="wedgeRoundRectCallout">
            <a:avLst>
              <a:gd name="adj1" fmla="val -23604"/>
              <a:gd name="adj2" fmla="val 6488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689599" y="3276600"/>
            <a:ext cx="3076575" cy="579585"/>
          </a:xfrm>
          <a:prstGeom prst="wedgeRoundRectCallout">
            <a:avLst>
              <a:gd name="adj1" fmla="val -174467"/>
              <a:gd name="adj2" fmla="val -168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 </a:t>
            </a:r>
            <a:r>
              <a:rPr lang="en-US" sz="1200" dirty="0"/>
              <a:t>element </a:t>
            </a:r>
            <a:r>
              <a:rPr lang="en-US" sz="1200" dirty="0" smtClean="0"/>
              <a:t>is </a:t>
            </a:r>
            <a:r>
              <a:rPr lang="en-US" sz="1200" dirty="0"/>
              <a:t>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array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of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3380062"/>
            <a:ext cx="3082926" cy="16491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2907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</a:t>
            </a:r>
            <a:r>
              <a:rPr lang="en-US" sz="800" dirty="0" smtClean="0"/>
              <a:t>Mart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apple, pineapple, orange]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48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of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432128"/>
            <a:ext cx="3105150" cy="29479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Dependency Injection with Array of </a:t>
            </a:r>
            <a:r>
              <a:rPr lang="en-US" sz="1200" dirty="0" smtClean="0"/>
              <a:t>String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" y="465138"/>
            <a:ext cx="5673725" cy="2819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" y="3352800"/>
            <a:ext cx="8923338" cy="1524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80638</TotalTime>
  <Words>121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8548</cp:revision>
  <dcterms:created xsi:type="dcterms:W3CDTF">2006-08-16T00:00:00Z</dcterms:created>
  <dcterms:modified xsi:type="dcterms:W3CDTF">2018-03-28T13:33:30Z</dcterms:modified>
</cp:coreProperties>
</file>