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3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801701"/>
            <a:ext cx="4997450" cy="283994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334000" y="1258901"/>
            <a:ext cx="3657600" cy="2133600"/>
          </a:xfrm>
          <a:prstGeom prst="wedgeRoundRectCallout">
            <a:avLst>
              <a:gd name="adj1" fmla="val -128221"/>
              <a:gd name="adj2" fmla="val 1760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endParaRPr lang="en-US" sz="1200" dirty="0" smtClean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 smtClean="0"/>
              <a:t>Here we have configured </a:t>
            </a:r>
            <a:r>
              <a:rPr lang="en-US" sz="1200" dirty="0"/>
              <a:t>a task to run after a fixed </a:t>
            </a:r>
            <a:r>
              <a:rPr lang="en-US" sz="1200" dirty="0" smtClean="0"/>
              <a:t>delay.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this case, the duration between the end of last execution and the start of next execution is fixed. The task always waits until the previous one is finished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option should be used when it’s mandatory that the previous execution is completed before running again.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143249" y="474663"/>
            <a:ext cx="3048000" cy="654075"/>
          </a:xfrm>
          <a:prstGeom prst="wedgeRoundRectCallout">
            <a:avLst>
              <a:gd name="adj1" fmla="val -105252"/>
              <a:gd name="adj2" fmla="val 1459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@EnableScheduling</a:t>
            </a:r>
            <a:r>
              <a:rPr lang="en-US" sz="1200" dirty="0"/>
              <a:t> ensures that a background task executor is created. Without it, nothing gets scheduled.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8700" y="3697301"/>
            <a:ext cx="7277099" cy="5539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The simple rules that need to be followed to annotate a method with </a:t>
            </a:r>
            <a:r>
              <a:rPr lang="en-US" sz="1000" i="1" dirty="0"/>
              <a:t>@Scheduled</a:t>
            </a:r>
            <a:r>
              <a:rPr lang="en-US" sz="1000" dirty="0"/>
              <a:t> are: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/>
              <a:t>a method should have void return type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/>
              <a:t>a method should not accept any parameters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104775" y="4533900"/>
            <a:ext cx="4416424" cy="34290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@Scheduled(fixedDelayString = "${fixedDelay.in.milliseconds}")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334000" y="4419600"/>
            <a:ext cx="3657600" cy="535686"/>
          </a:xfrm>
          <a:prstGeom prst="wedgeRoundRectCallout">
            <a:avLst>
              <a:gd name="adj1" fmla="val -71614"/>
              <a:gd name="adj2" fmla="val 533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 smtClean="0"/>
          </a:p>
          <a:p>
            <a:r>
              <a:rPr lang="en-US" sz="800" dirty="0" smtClean="0"/>
              <a:t>Hardcoding </a:t>
            </a:r>
            <a:r>
              <a:rPr lang="en-US" sz="800" dirty="0"/>
              <a:t>these schedules is simple, but usually, you need to be able to control the schedule without re-compiling and re-deploying the entire app.</a:t>
            </a:r>
          </a:p>
          <a:p>
            <a:r>
              <a:rPr lang="en-US" sz="800" dirty="0"/>
              <a:t>We’ll make use of Spring Expressions to externalize the configuration of the tasks – and we’ll store these in properties files:</a:t>
            </a:r>
          </a:p>
          <a:p>
            <a:pPr algn="ctr"/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2057400" y="35739"/>
            <a:ext cx="510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Schedule a Task at Fixed </a:t>
            </a:r>
            <a:r>
              <a:rPr lang="en-US" sz="1200" dirty="0" smtClean="0"/>
              <a:t>Delay [</a:t>
            </a:r>
            <a:r>
              <a:rPr lang="en-US" sz="1200" dirty="0"/>
              <a:t>Configuring scheduled tasks using </a:t>
            </a:r>
            <a:r>
              <a:rPr lang="en-US" sz="1200" dirty="0" smtClean="0"/>
              <a:t>Annotation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1381125"/>
            <a:ext cx="6211887" cy="22669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2057400" y="35739"/>
            <a:ext cx="510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Schedule a Task at Fixed </a:t>
            </a:r>
            <a:r>
              <a:rPr lang="en-US" sz="1200" dirty="0" smtClean="0"/>
              <a:t>Delay [</a:t>
            </a:r>
            <a:r>
              <a:rPr lang="en-US" sz="1200" dirty="0"/>
              <a:t>Configuring scheduled tasks using </a:t>
            </a:r>
            <a:r>
              <a:rPr lang="en-US" sz="1200" dirty="0" smtClean="0"/>
              <a:t>Annotation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15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9"/>
            <a:ext cx="6021387" cy="24304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200401"/>
            <a:ext cx="8789989" cy="1524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2057400" y="35739"/>
            <a:ext cx="510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Schedule a Task at Fixed </a:t>
            </a:r>
            <a:r>
              <a:rPr lang="en-US" sz="1200" dirty="0" smtClean="0"/>
              <a:t>Delay [</a:t>
            </a:r>
            <a:r>
              <a:rPr lang="en-US" sz="1200" dirty="0"/>
              <a:t>Configuring scheduled tasks using </a:t>
            </a:r>
            <a:r>
              <a:rPr lang="en-US" sz="1200" dirty="0" smtClean="0"/>
              <a:t>Annotation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82671</TotalTime>
  <Words>190</Words>
  <Application>Microsoft Office PowerPoint</Application>
  <PresentationFormat>Custom</PresentationFormat>
  <Paragraphs>20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9065</cp:revision>
  <dcterms:created xsi:type="dcterms:W3CDTF">2006-08-16T00:00:00Z</dcterms:created>
  <dcterms:modified xsi:type="dcterms:W3CDTF">2018-10-11T13:36:22Z</dcterms:modified>
</cp:coreProperties>
</file>