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4" r:id="rId2"/>
    <p:sldId id="445" r:id="rId3"/>
    <p:sldId id="443" r:id="rId4"/>
    <p:sldId id="446" r:id="rId5"/>
    <p:sldId id="44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" y="735025"/>
            <a:ext cx="4968875" cy="28418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43574" y="1573226"/>
            <a:ext cx="3352800" cy="1524000"/>
          </a:xfrm>
          <a:prstGeom prst="wedgeRoundRectCallout">
            <a:avLst>
              <a:gd name="adj1" fmla="val -140153"/>
              <a:gd name="adj2" fmla="val 184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>
                <a:solidFill>
                  <a:srgbClr val="FF0000"/>
                </a:solidFill>
              </a:rPr>
              <a:t>cron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Every </a:t>
            </a:r>
            <a:r>
              <a:rPr lang="en-US" sz="1200" dirty="0"/>
              <a:t>minute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48023" y="407988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474" y="363062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" y="4572000"/>
            <a:ext cx="3044825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cron</a:t>
            </a:r>
            <a:r>
              <a:rPr lang="en-US" sz="1200" dirty="0"/>
              <a:t> = "${</a:t>
            </a:r>
            <a:r>
              <a:rPr lang="en-US" sz="1200" dirty="0" err="1"/>
              <a:t>cron.expression</a:t>
            </a:r>
            <a:r>
              <a:rPr lang="en-US" sz="1200" dirty="0"/>
              <a:t>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914774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4200"/>
            <a:ext cx="8877300" cy="15844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200" y="1371600"/>
            <a:ext cx="635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https://www.freeformatter.com/cron-expression-generator-quartz.html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82677</TotalTime>
  <Words>163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9077</cp:revision>
  <dcterms:created xsi:type="dcterms:W3CDTF">2006-08-16T00:00:00Z</dcterms:created>
  <dcterms:modified xsi:type="dcterms:W3CDTF">2018-10-09T11:39:07Z</dcterms:modified>
</cp:coreProperties>
</file>