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5" r:id="rId2"/>
    <p:sldId id="44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35739"/>
            <a:ext cx="464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1676400"/>
            <a:ext cx="4705268" cy="3209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9" name="Straight Arrow Connector 8"/>
          <p:cNvCxnSpPr/>
          <p:nvPr/>
        </p:nvCxnSpPr>
        <p:spPr>
          <a:xfrm flipH="1">
            <a:off x="8001000" y="2352675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229600" y="2895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15200" y="29337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84188"/>
            <a:ext cx="40830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9" name="Rounded Rectangular Callout 18"/>
          <p:cNvSpPr/>
          <p:nvPr/>
        </p:nvSpPr>
        <p:spPr>
          <a:xfrm>
            <a:off x="155575" y="2733675"/>
            <a:ext cx="3657600" cy="2133600"/>
          </a:xfrm>
          <a:prstGeom prst="wedgeRoundRectCallout">
            <a:avLst>
              <a:gd name="adj1" fmla="val 91571"/>
              <a:gd name="adj2" fmla="val 2876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Here we have configured </a:t>
            </a:r>
            <a:r>
              <a:rPr lang="en-US" sz="1200" dirty="0"/>
              <a:t>a task to run after a fixed </a:t>
            </a:r>
            <a:r>
              <a:rPr lang="en-US" sz="1200" dirty="0" smtClean="0"/>
              <a:t>delay.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case, the duration between the end of last execution and the start of next execution is fixed. The task always waits until the previous one is finished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option should be used when it’s mandatory that the previous execution is completed before running again.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133600" y="35739"/>
            <a:ext cx="4648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Fixed </a:t>
            </a:r>
            <a:r>
              <a:rPr lang="en-US" sz="1200" dirty="0" smtClean="0"/>
              <a:t>Delay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XML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4200"/>
            <a:ext cx="8836026" cy="170055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82762</TotalTime>
  <Words>91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9073</cp:revision>
  <dcterms:created xsi:type="dcterms:W3CDTF">2006-08-16T00:00:00Z</dcterms:created>
  <dcterms:modified xsi:type="dcterms:W3CDTF">2018-10-11T13:35:36Z</dcterms:modified>
</cp:coreProperties>
</file>